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341" r:id="rId2"/>
    <p:sldId id="343" r:id="rId3"/>
    <p:sldId id="260" r:id="rId4"/>
    <p:sldId id="261" r:id="rId5"/>
    <p:sldId id="331" r:id="rId6"/>
    <p:sldId id="332" r:id="rId7"/>
    <p:sldId id="263" r:id="rId8"/>
    <p:sldId id="264" r:id="rId9"/>
    <p:sldId id="266" r:id="rId10"/>
    <p:sldId id="267" r:id="rId11"/>
    <p:sldId id="347" r:id="rId12"/>
    <p:sldId id="349" r:id="rId13"/>
    <p:sldId id="350" r:id="rId14"/>
    <p:sldId id="351" r:id="rId15"/>
    <p:sldId id="357" r:id="rId16"/>
    <p:sldId id="358" r:id="rId17"/>
    <p:sldId id="270" r:id="rId18"/>
    <p:sldId id="356" r:id="rId19"/>
    <p:sldId id="281" r:id="rId20"/>
    <p:sldId id="334" r:id="rId21"/>
    <p:sldId id="277" r:id="rId22"/>
    <p:sldId id="303" r:id="rId23"/>
    <p:sldId id="304" r:id="rId24"/>
    <p:sldId id="285" r:id="rId25"/>
    <p:sldId id="287" r:id="rId26"/>
    <p:sldId id="306" r:id="rId27"/>
    <p:sldId id="305" r:id="rId28"/>
    <p:sldId id="284" r:id="rId29"/>
    <p:sldId id="361" r:id="rId30"/>
    <p:sldId id="282" r:id="rId31"/>
    <p:sldId id="363" r:id="rId32"/>
    <p:sldId id="307" r:id="rId33"/>
    <p:sldId id="355" r:id="rId34"/>
    <p:sldId id="362" r:id="rId35"/>
    <p:sldId id="308" r:id="rId36"/>
    <p:sldId id="339" r:id="rId37"/>
    <p:sldId id="256" r:id="rId38"/>
    <p:sldId id="316" r:id="rId39"/>
    <p:sldId id="317" r:id="rId40"/>
    <p:sldId id="259" r:id="rId41"/>
    <p:sldId id="318" r:id="rId42"/>
    <p:sldId id="319" r:id="rId43"/>
    <p:sldId id="320" r:id="rId44"/>
    <p:sldId id="321" r:id="rId45"/>
    <p:sldId id="322" r:id="rId46"/>
    <p:sldId id="323" r:id="rId47"/>
    <p:sldId id="324" r:id="rId48"/>
    <p:sldId id="359" r:id="rId49"/>
    <p:sldId id="370" r:id="rId50"/>
    <p:sldId id="371" r:id="rId51"/>
    <p:sldId id="342" r:id="rId52"/>
  </p:sldIdLst>
  <p:sldSz cx="7556500" cy="10693400"/>
  <p:notesSz cx="6807200" cy="9939338"/>
  <p:embeddedFontLst>
    <p:embeddedFont>
      <p:font typeface="Arial Narrow" panose="020B0606020202030204" pitchFamily="34" charset="0"/>
      <p:regular r:id="rId55"/>
      <p:bold r:id="rId56"/>
      <p:italic r:id="rId57"/>
      <p:boldItalic r:id="rId58"/>
    </p:embeddedFont>
    <p:embeddedFont>
      <p:font typeface="Brush Script MT" panose="03060802040406070304" pitchFamily="66" charset="0"/>
      <p:italic r:id="rId59"/>
    </p:embeddedFont>
    <p:embeddedFont>
      <p:font typeface="Public Sans" panose="020B0604020202020204" charset="0"/>
      <p:regular r:id="rId60"/>
    </p:embeddedFont>
    <p:embeddedFont>
      <p:font typeface="Public Sans Bold" panose="020B0604020202020204" charset="0"/>
      <p:regular r:id="rId61"/>
    </p:embeddedFont>
    <p:embeddedFont>
      <p:font typeface="Wingdings 2" panose="05020102010507070707" pitchFamily="18" charset="2"/>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069112-2D47-471D-9468-4E6E3AF62390}">
          <p14:sldIdLst>
            <p14:sldId id="341"/>
            <p14:sldId id="343"/>
            <p14:sldId id="260"/>
            <p14:sldId id="261"/>
            <p14:sldId id="331"/>
            <p14:sldId id="332"/>
            <p14:sldId id="263"/>
            <p14:sldId id="264"/>
            <p14:sldId id="266"/>
            <p14:sldId id="267"/>
            <p14:sldId id="347"/>
            <p14:sldId id="349"/>
            <p14:sldId id="350"/>
            <p14:sldId id="351"/>
            <p14:sldId id="357"/>
            <p14:sldId id="358"/>
            <p14:sldId id="270"/>
            <p14:sldId id="356"/>
            <p14:sldId id="281"/>
            <p14:sldId id="334"/>
            <p14:sldId id="277"/>
            <p14:sldId id="303"/>
            <p14:sldId id="304"/>
            <p14:sldId id="285"/>
            <p14:sldId id="287"/>
            <p14:sldId id="306"/>
            <p14:sldId id="305"/>
            <p14:sldId id="284"/>
            <p14:sldId id="361"/>
            <p14:sldId id="282"/>
            <p14:sldId id="363"/>
            <p14:sldId id="307"/>
            <p14:sldId id="355"/>
            <p14:sldId id="362"/>
            <p14:sldId id="308"/>
            <p14:sldId id="339"/>
            <p14:sldId id="256"/>
            <p14:sldId id="316"/>
            <p14:sldId id="317"/>
            <p14:sldId id="259"/>
            <p14:sldId id="318"/>
            <p14:sldId id="319"/>
            <p14:sldId id="320"/>
            <p14:sldId id="321"/>
            <p14:sldId id="322"/>
            <p14:sldId id="323"/>
            <p14:sldId id="324"/>
            <p14:sldId id="359"/>
            <p14:sldId id="370"/>
            <p14:sldId id="371"/>
            <p14:sldId id="34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DB"/>
    <a:srgbClr val="FA2EE2"/>
    <a:srgbClr val="FADADC"/>
    <a:srgbClr val="FF2929"/>
    <a:srgbClr val="D71A21"/>
    <a:srgbClr val="F5F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2" autoAdjust="0"/>
    <p:restoredTop sz="94622" autoAdjust="0"/>
  </p:normalViewPr>
  <p:slideViewPr>
    <p:cSldViewPr>
      <p:cViewPr>
        <p:scale>
          <a:sx n="66" d="100"/>
          <a:sy n="66" d="100"/>
        </p:scale>
        <p:origin x="304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D9A23-8A4C-3561-D82B-0924E5E080FC}"/>
              </a:ext>
            </a:extLst>
          </p:cNvPr>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CDE7CDAF-41E3-BB31-B098-18C58F7A02FF}"/>
              </a:ext>
            </a:extLst>
          </p:cNvPr>
          <p:cNvSpPr>
            <a:spLocks noGrp="1"/>
          </p:cNvSpPr>
          <p:nvPr>
            <p:ph type="dt" sz="quarter" idx="1"/>
          </p:nvPr>
        </p:nvSpPr>
        <p:spPr>
          <a:xfrm>
            <a:off x="3855838" y="1"/>
            <a:ext cx="2949787" cy="498693"/>
          </a:xfrm>
          <a:prstGeom prst="rect">
            <a:avLst/>
          </a:prstGeom>
        </p:spPr>
        <p:txBody>
          <a:bodyPr vert="horz" lIns="91440" tIns="45720" rIns="91440" bIns="45720" rtlCol="0"/>
          <a:lstStyle>
            <a:lvl1pPr algn="r">
              <a:defRPr sz="1200"/>
            </a:lvl1pPr>
          </a:lstStyle>
          <a:p>
            <a:fld id="{16795DEC-EFA5-4629-B9D6-946359E8B99E}" type="datetimeFigureOut">
              <a:rPr lang="en-MY" smtClean="0"/>
              <a:t>2/3/2026</a:t>
            </a:fld>
            <a:endParaRPr lang="en-MY"/>
          </a:p>
        </p:txBody>
      </p:sp>
      <p:sp>
        <p:nvSpPr>
          <p:cNvPr id="4" name="Footer Placeholder 3">
            <a:extLst>
              <a:ext uri="{FF2B5EF4-FFF2-40B4-BE49-F238E27FC236}">
                <a16:creationId xmlns:a16="http://schemas.microsoft.com/office/drawing/2014/main" id="{5B7E3A70-38D8-5B1E-7172-2B3D8E6108E9}"/>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0CFB432A-6505-2356-679B-545E9BD9D552}"/>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AFDFA17-A77B-4AB5-88D9-173FC9262193}" type="slidenum">
              <a:rPr lang="en-MY" smtClean="0"/>
              <a:t>‹#›</a:t>
            </a:fld>
            <a:endParaRPr lang="en-MY"/>
          </a:p>
        </p:txBody>
      </p:sp>
    </p:spTree>
    <p:extLst>
      <p:ext uri="{BB962C8B-B14F-4D97-AF65-F5344CB8AC3E}">
        <p14:creationId xmlns:p14="http://schemas.microsoft.com/office/powerpoint/2010/main" val="34650028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13300965-883D-4B06-B09F-8D9059D1024A}" type="datetimeFigureOut">
              <a:rPr lang="en-MY" smtClean="0"/>
              <a:t>2/3/2026</a:t>
            </a:fld>
            <a:endParaRPr lang="en-MY"/>
          </a:p>
        </p:txBody>
      </p:sp>
      <p:sp>
        <p:nvSpPr>
          <p:cNvPr id="4" name="Slide Image Placeholder 3"/>
          <p:cNvSpPr>
            <a:spLocks noGrp="1" noRot="1" noChangeAspect="1"/>
          </p:cNvSpPr>
          <p:nvPr>
            <p:ph type="sldImg" idx="2"/>
          </p:nvPr>
        </p:nvSpPr>
        <p:spPr>
          <a:xfrm>
            <a:off x="2219325" y="1243013"/>
            <a:ext cx="2368550" cy="33543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9B624EF-CE25-45B6-A76B-7257ADECF47C}" type="slidenum">
              <a:rPr lang="en-MY" smtClean="0"/>
              <a:t>‹#›</a:t>
            </a:fld>
            <a:endParaRPr lang="en-MY"/>
          </a:p>
        </p:txBody>
      </p:sp>
    </p:spTree>
    <p:extLst>
      <p:ext uri="{BB962C8B-B14F-4D97-AF65-F5344CB8AC3E}">
        <p14:creationId xmlns:p14="http://schemas.microsoft.com/office/powerpoint/2010/main" val="13039431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177646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7A51C-F389-A7C2-7237-7F2521242001}"/>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382CA13-79EF-4CB9-CF53-27BA5C337A88}"/>
              </a:ext>
            </a:extLst>
          </p:cNvP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1470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4BA4D-0A1E-5981-DB5B-532454D2148E}"/>
            </a:ext>
          </a:extLst>
        </p:cNvPr>
        <p:cNvGrpSpPr/>
        <p:nvPr/>
      </p:nvGrpSpPr>
      <p:grpSpPr>
        <a:xfrm>
          <a:off x="0" y="0"/>
          <a:ext cx="0" cy="0"/>
          <a:chOff x="0" y="0"/>
          <a:chExt cx="0" cy="0"/>
        </a:xfrm>
      </p:grpSpPr>
      <p:sp>
        <p:nvSpPr>
          <p:cNvPr id="3074" name="Notes Placeholder">
            <a:extLst>
              <a:ext uri="{FF2B5EF4-FFF2-40B4-BE49-F238E27FC236}">
                <a16:creationId xmlns:a16="http://schemas.microsoft.com/office/drawing/2014/main" id="{F57801B7-C702-58D4-37CB-1E869474EE71}"/>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Tree>
    <p:extLst>
      <p:ext uri="{BB962C8B-B14F-4D97-AF65-F5344CB8AC3E}">
        <p14:creationId xmlns:p14="http://schemas.microsoft.com/office/powerpoint/2010/main" val="26939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4A56-C40D-6150-1701-947D33800468}"/>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611E4467-DE4D-A226-377C-6307C147033E}"/>
              </a:ext>
            </a:extLst>
          </p:cNvP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40174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9AC9F1-1288-47D4-9C0F-9189E7551866}" type="datetime1">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DA946-580F-4E6D-8144-83B7B948F83C}" type="datetime1">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75A1A-D8A6-4153-B789-4033BFBD5C95}" type="datetime1">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E72E1B-1BAE-4520-9157-5B080351372C}" type="datetime1">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A9CE6-F190-4813-BDD1-822EBDB2EB4D}" type="datetime1">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1939AC-CB0F-41EC-AC8D-3EF8FD50C4D4}" type="datetime1">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B2508E-48E8-4735-A536-8DA9DC7D95BF}" type="datetime1">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A5B876-5234-4879-AD46-374406BD55A2}" type="datetime1">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6E423-228E-4FAE-8457-8878B41D9716}" type="datetime1">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A44D1-C1E6-46FD-8200-3367F768B52A}" type="datetime1">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02764-AEF5-4B03-A2E0-D4FE6897823D}" type="datetime1">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78EF6-65A8-45E2-A18F-67B602F4F543}" type="datetime1">
              <a:rPr lang="en-US" smtClean="0"/>
              <a:t>3/2/2026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mqa.gov.my/pv4/nilai_taraf.cf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2.mqa.gov.my/apel_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mailto:apel@lincoln.edu.my"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ailto:apel@lincoln.edu.my"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D442A8-C5A1-6F68-63F6-8CBD0A7E10CF}"/>
              </a:ext>
            </a:extLst>
          </p:cNvPr>
          <p:cNvSpPr/>
          <p:nvPr/>
        </p:nvSpPr>
        <p:spPr>
          <a:xfrm>
            <a:off x="0" y="12702"/>
            <a:ext cx="7556500" cy="751544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 name="TextBox 15">
            <a:extLst>
              <a:ext uri="{FF2B5EF4-FFF2-40B4-BE49-F238E27FC236}">
                <a16:creationId xmlns:a16="http://schemas.microsoft.com/office/drawing/2014/main" id="{B38D8603-F8A8-15B3-9FAB-6FE0818C8508}"/>
              </a:ext>
            </a:extLst>
          </p:cNvPr>
          <p:cNvSpPr txBox="1"/>
          <p:nvPr/>
        </p:nvSpPr>
        <p:spPr>
          <a:xfrm>
            <a:off x="1183121" y="4356102"/>
            <a:ext cx="5338331" cy="2462213"/>
          </a:xfrm>
          <a:prstGeom prst="rect">
            <a:avLst/>
          </a:prstGeom>
        </p:spPr>
        <p:txBody>
          <a:bodyPr lIns="0" tIns="0" rIns="0" bIns="0" rtlCol="0" anchor="t">
            <a:spAutoFit/>
          </a:bodyPr>
          <a:lstStyle/>
          <a:p>
            <a:r>
              <a:rPr lang="en-US" sz="4000" b="1" dirty="0">
                <a:latin typeface="Public Sans Bold" panose="020B0604020202020204" charset="0"/>
                <a:ea typeface="Public Sans"/>
                <a:cs typeface="Public Sans"/>
                <a:sym typeface="Public Sans"/>
              </a:rPr>
              <a:t>Accreditation of </a:t>
            </a:r>
          </a:p>
          <a:p>
            <a:r>
              <a:rPr lang="en-US" sz="4000" b="1" dirty="0">
                <a:latin typeface="Public Sans Bold" panose="020B0604020202020204" charset="0"/>
                <a:ea typeface="Public Sans"/>
                <a:cs typeface="Public Sans"/>
                <a:sym typeface="Public Sans"/>
              </a:rPr>
              <a:t>Prior Experiential Learning for Access (APEL.A)</a:t>
            </a:r>
          </a:p>
        </p:txBody>
      </p:sp>
      <p:pic>
        <p:nvPicPr>
          <p:cNvPr id="9" name="Picture 8">
            <a:extLst>
              <a:ext uri="{FF2B5EF4-FFF2-40B4-BE49-F238E27FC236}">
                <a16:creationId xmlns:a16="http://schemas.microsoft.com/office/drawing/2014/main" id="{ADC04017-29EA-E489-DAF8-E40F578E4D6B}"/>
              </a:ext>
            </a:extLst>
          </p:cNvPr>
          <p:cNvPicPr>
            <a:picLocks noChangeAspect="1"/>
          </p:cNvPicPr>
          <p:nvPr/>
        </p:nvPicPr>
        <p:blipFill>
          <a:blip r:embed="rId2">
            <a:extLst>
              <a:ext uri="{28A0092B-C50C-407E-A947-70E740481C1C}">
                <a14:useLocalDpi xmlns:a14="http://schemas.microsoft.com/office/drawing/2010/main" val="0"/>
              </a:ext>
            </a:extLst>
          </a:blip>
          <a:srcRect r="2425" b="4886"/>
          <a:stretch>
            <a:fillRect/>
          </a:stretch>
        </p:blipFill>
        <p:spPr>
          <a:xfrm>
            <a:off x="815129" y="317500"/>
            <a:ext cx="5782523" cy="2286000"/>
          </a:xfrm>
          <a:prstGeom prst="rect">
            <a:avLst/>
          </a:prstGeom>
          <a:solidFill>
            <a:srgbClr val="D71A21"/>
          </a:solidFill>
          <a:ln>
            <a:solidFill>
              <a:srgbClr val="D71A21"/>
            </a:solidFill>
          </a:ln>
        </p:spPr>
      </p:pic>
      <p:sp>
        <p:nvSpPr>
          <p:cNvPr id="3" name="TextBox 15">
            <a:extLst>
              <a:ext uri="{FF2B5EF4-FFF2-40B4-BE49-F238E27FC236}">
                <a16:creationId xmlns:a16="http://schemas.microsoft.com/office/drawing/2014/main" id="{2E8A7FD4-D3F1-CEA7-76DC-EB9EDE508552}"/>
              </a:ext>
            </a:extLst>
          </p:cNvPr>
          <p:cNvSpPr txBox="1"/>
          <p:nvPr/>
        </p:nvSpPr>
        <p:spPr>
          <a:xfrm>
            <a:off x="1187452" y="2839305"/>
            <a:ext cx="5338331" cy="830997"/>
          </a:xfrm>
          <a:prstGeom prst="rect">
            <a:avLst/>
          </a:prstGeom>
        </p:spPr>
        <p:txBody>
          <a:bodyPr lIns="0" tIns="0" rIns="0" bIns="0" rtlCol="0" anchor="t">
            <a:spAutoFit/>
          </a:bodyPr>
          <a:lstStyle/>
          <a:p>
            <a:pPr algn="ctr"/>
            <a:r>
              <a:rPr lang="en-US" sz="5400" b="1" dirty="0">
                <a:solidFill>
                  <a:schemeClr val="bg1"/>
                </a:solidFill>
                <a:latin typeface="Brush Script MT" panose="03060802040406070304" pitchFamily="66" charset="0"/>
                <a:ea typeface="Microsoft Himalaya" panose="01010100010101010101" pitchFamily="2" charset="0"/>
                <a:cs typeface="Microsoft Himalaya" panose="01010100010101010101" pitchFamily="2" charset="0"/>
                <a:sym typeface="Public Sans"/>
              </a:rPr>
              <a:t>Education For All</a:t>
            </a:r>
          </a:p>
        </p:txBody>
      </p:sp>
      <p:sp>
        <p:nvSpPr>
          <p:cNvPr id="13" name="TextBox 16">
            <a:extLst>
              <a:ext uri="{FF2B5EF4-FFF2-40B4-BE49-F238E27FC236}">
                <a16:creationId xmlns:a16="http://schemas.microsoft.com/office/drawing/2014/main" id="{FFC41AF9-72C0-1A1C-ADF9-420B1A8F0978}"/>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4" name="TextBox 18">
            <a:extLst>
              <a:ext uri="{FF2B5EF4-FFF2-40B4-BE49-F238E27FC236}">
                <a16:creationId xmlns:a16="http://schemas.microsoft.com/office/drawing/2014/main" id="{2FF8FACE-6972-1218-5A92-9C29ABC5F65F}"/>
              </a:ext>
            </a:extLst>
          </p:cNvPr>
          <p:cNvSpPr txBox="1"/>
          <p:nvPr/>
        </p:nvSpPr>
        <p:spPr>
          <a:xfrm>
            <a:off x="4721448" y="10093740"/>
            <a:ext cx="911083" cy="240591"/>
          </a:xfrm>
          <a:prstGeom prst="rect">
            <a:avLst/>
          </a:prstGeom>
        </p:spPr>
        <p:txBody>
          <a:bodyPr lIns="0" tIns="0" rIns="0" bIns="0" rtlCol="0" anchor="t">
            <a:spAutoFit/>
          </a:bodyPr>
          <a:lstStyle/>
          <a:p>
            <a:pPr algn="r">
              <a:lnSpc>
                <a:spcPts val="1960"/>
              </a:lnSpc>
            </a:pPr>
            <a:r>
              <a:rPr lang="en-US" sz="1400" dirty="0">
                <a:latin typeface="Public Sans"/>
                <a:ea typeface="Public Sans"/>
                <a:cs typeface="Public Sans"/>
                <a:sym typeface="Public Sans"/>
              </a:rPr>
              <a:t>Version</a:t>
            </a:r>
          </a:p>
        </p:txBody>
      </p:sp>
      <p:sp>
        <p:nvSpPr>
          <p:cNvPr id="15" name="TextBox 19">
            <a:extLst>
              <a:ext uri="{FF2B5EF4-FFF2-40B4-BE49-F238E27FC236}">
                <a16:creationId xmlns:a16="http://schemas.microsoft.com/office/drawing/2014/main" id="{656BF538-3C65-6A7D-8A9D-32D7561F1EF2}"/>
              </a:ext>
            </a:extLst>
          </p:cNvPr>
          <p:cNvSpPr txBox="1"/>
          <p:nvPr/>
        </p:nvSpPr>
        <p:spPr>
          <a:xfrm>
            <a:off x="5717643" y="10093740"/>
            <a:ext cx="1448952" cy="240591"/>
          </a:xfrm>
          <a:prstGeom prst="rect">
            <a:avLst/>
          </a:prstGeom>
        </p:spPr>
        <p:txBody>
          <a:bodyPr lIns="0" tIns="0" rIns="0" bIns="0" rtlCol="0" anchor="t">
            <a:spAutoFit/>
          </a:bodyPr>
          <a:lstStyle/>
          <a:p>
            <a:pPr>
              <a:lnSpc>
                <a:spcPts val="1960"/>
              </a:lnSpc>
            </a:pPr>
            <a:r>
              <a:rPr lang="en-US" sz="1400" b="1" dirty="0">
                <a:latin typeface="Public Sans Bold"/>
                <a:ea typeface="Public Sans Bold"/>
                <a:cs typeface="Public Sans Bold"/>
                <a:sym typeface="Public Sans Bold"/>
              </a:rPr>
              <a:t>2025 Edition</a:t>
            </a:r>
          </a:p>
        </p:txBody>
      </p:sp>
      <p:sp>
        <p:nvSpPr>
          <p:cNvPr id="16" name="TextBox 15">
            <a:extLst>
              <a:ext uri="{FF2B5EF4-FFF2-40B4-BE49-F238E27FC236}">
                <a16:creationId xmlns:a16="http://schemas.microsoft.com/office/drawing/2014/main" id="{6ED3C4D5-F7CB-D5C5-AF10-AB953F516736}"/>
              </a:ext>
            </a:extLst>
          </p:cNvPr>
          <p:cNvSpPr txBox="1"/>
          <p:nvPr/>
        </p:nvSpPr>
        <p:spPr>
          <a:xfrm>
            <a:off x="1187452" y="8248017"/>
            <a:ext cx="5338331" cy="984885"/>
          </a:xfrm>
          <a:prstGeom prst="rect">
            <a:avLst/>
          </a:prstGeom>
        </p:spPr>
        <p:txBody>
          <a:bodyPr lIns="0" tIns="0" rIns="0" bIns="0" rtlCol="0" anchor="t">
            <a:spAutoFit/>
          </a:bodyPr>
          <a:lstStyle/>
          <a:p>
            <a:r>
              <a:rPr lang="en-US" sz="3200" dirty="0">
                <a:latin typeface="Public Sans Bold" panose="020B0604020202020204" charset="0"/>
                <a:ea typeface="Public Sans Bold"/>
                <a:cs typeface="Public Sans Bold"/>
                <a:sym typeface="Public Sans Bold"/>
              </a:rPr>
              <a:t>APEL.A Learner’s </a:t>
            </a:r>
          </a:p>
          <a:p>
            <a:r>
              <a:rPr lang="en-US" sz="3200" dirty="0">
                <a:latin typeface="Public Sans Bold" panose="020B0604020202020204" charset="0"/>
                <a:ea typeface="Public Sans Bold"/>
                <a:cs typeface="Public Sans Bold"/>
                <a:sym typeface="Public Sans Bold"/>
              </a:rPr>
              <a:t>Handbook</a:t>
            </a:r>
          </a:p>
        </p:txBody>
      </p:sp>
      <p:sp>
        <p:nvSpPr>
          <p:cNvPr id="17" name="AutoShape 2">
            <a:extLst>
              <a:ext uri="{FF2B5EF4-FFF2-40B4-BE49-F238E27FC236}">
                <a16:creationId xmlns:a16="http://schemas.microsoft.com/office/drawing/2014/main" id="{2FB9220A-6A1C-9814-D1BA-78F7DB1C4E8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Tree>
    <p:extLst>
      <p:ext uri="{BB962C8B-B14F-4D97-AF65-F5344CB8AC3E}">
        <p14:creationId xmlns:p14="http://schemas.microsoft.com/office/powerpoint/2010/main" val="95027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6"/>
          <p:cNvGrpSpPr/>
          <p:nvPr/>
        </p:nvGrpSpPr>
        <p:grpSpPr>
          <a:xfrm>
            <a:off x="1859188" y="1203954"/>
            <a:ext cx="1260003" cy="1046322"/>
            <a:chOff x="0" y="0"/>
            <a:chExt cx="563607" cy="468026"/>
          </a:xfrm>
          <a:solidFill>
            <a:schemeClr val="bg1">
              <a:lumMod val="75000"/>
            </a:schemeClr>
          </a:solidFill>
        </p:grpSpPr>
        <p:sp>
          <p:nvSpPr>
            <p:cNvPr id="7" name="Freeform 7"/>
            <p:cNvSpPr/>
            <p:nvPr/>
          </p:nvSpPr>
          <p:spPr>
            <a:xfrm>
              <a:off x="0" y="0"/>
              <a:ext cx="563607" cy="468026"/>
            </a:xfrm>
            <a:custGeom>
              <a:avLst/>
              <a:gdLst/>
              <a:ahLst/>
              <a:cxnLst/>
              <a:rect l="l" t="t" r="r" b="b"/>
              <a:pathLst>
                <a:path w="563607" h="468026">
                  <a:moveTo>
                    <a:pt x="73732" y="0"/>
                  </a:moveTo>
                  <a:lnTo>
                    <a:pt x="489875" y="0"/>
                  </a:lnTo>
                  <a:cubicBezTo>
                    <a:pt x="530596" y="0"/>
                    <a:pt x="563607" y="33011"/>
                    <a:pt x="563607" y="73732"/>
                  </a:cubicBezTo>
                  <a:lnTo>
                    <a:pt x="563607" y="394294"/>
                  </a:lnTo>
                  <a:cubicBezTo>
                    <a:pt x="563607" y="435015"/>
                    <a:pt x="530596" y="468026"/>
                    <a:pt x="489875" y="468026"/>
                  </a:cubicBezTo>
                  <a:lnTo>
                    <a:pt x="73732" y="468026"/>
                  </a:lnTo>
                  <a:cubicBezTo>
                    <a:pt x="33011" y="468026"/>
                    <a:pt x="0" y="435015"/>
                    <a:pt x="0" y="394294"/>
                  </a:cubicBezTo>
                  <a:lnTo>
                    <a:pt x="0" y="73732"/>
                  </a:lnTo>
                  <a:cubicBezTo>
                    <a:pt x="0" y="33011"/>
                    <a:pt x="33011" y="0"/>
                    <a:pt x="73732" y="0"/>
                  </a:cubicBezTo>
                  <a:close/>
                </a:path>
              </a:pathLst>
            </a:custGeom>
            <a:grpFill/>
            <a:ln w="9525" cap="sq">
              <a:solidFill>
                <a:schemeClr val="bg1">
                  <a:lumMod val="75000"/>
                </a:schemeClr>
              </a:solidFill>
              <a:prstDash val="solid"/>
              <a:miter/>
            </a:ln>
          </p:spPr>
          <p:txBody>
            <a:bodyPr/>
            <a:lstStyle/>
            <a:p>
              <a:endParaRPr lang="en-IN"/>
            </a:p>
          </p:txBody>
        </p:sp>
        <p:sp>
          <p:nvSpPr>
            <p:cNvPr id="8" name="TextBox 8"/>
            <p:cNvSpPr txBox="1"/>
            <p:nvPr/>
          </p:nvSpPr>
          <p:spPr>
            <a:xfrm>
              <a:off x="0" y="-28575"/>
              <a:ext cx="563607" cy="496601"/>
            </a:xfrm>
            <a:prstGeom prst="rect">
              <a:avLst/>
            </a:prstGeom>
            <a:solidFill>
              <a:schemeClr val="accent1"/>
            </a:solidFill>
            <a:ln>
              <a:solidFill>
                <a:schemeClr val="accent1"/>
              </a:solidFill>
            </a:ln>
          </p:spPr>
          <p:txBody>
            <a:bodyPr lIns="50800" tIns="50800" rIns="50800" bIns="50800" rtlCol="0" anchor="ctr"/>
            <a:lstStyle/>
            <a:p>
              <a:pPr algn="ctr">
                <a:lnSpc>
                  <a:spcPts val="1539"/>
                </a:lnSpc>
                <a:spcBef>
                  <a:spcPct val="0"/>
                </a:spcBef>
              </a:pPr>
              <a:endParaRPr dirty="0"/>
            </a:p>
          </p:txBody>
        </p:sp>
      </p:grpSp>
      <p:sp>
        <p:nvSpPr>
          <p:cNvPr id="13" name="Freeform 13"/>
          <p:cNvSpPr/>
          <p:nvPr/>
        </p:nvSpPr>
        <p:spPr>
          <a:xfrm>
            <a:off x="2257083" y="1347227"/>
            <a:ext cx="565655" cy="762525"/>
          </a:xfrm>
          <a:custGeom>
            <a:avLst/>
            <a:gdLst/>
            <a:ahLst/>
            <a:cxnLst/>
            <a:rect l="l" t="t" r="r" b="b"/>
            <a:pathLst>
              <a:path w="565655" h="762525">
                <a:moveTo>
                  <a:pt x="0" y="0"/>
                </a:moveTo>
                <a:lnTo>
                  <a:pt x="565655" y="0"/>
                </a:lnTo>
                <a:lnTo>
                  <a:pt x="565655" y="762525"/>
                </a:lnTo>
                <a:lnTo>
                  <a:pt x="0" y="762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21" name="TextBox 21"/>
          <p:cNvSpPr txBox="1"/>
          <p:nvPr/>
        </p:nvSpPr>
        <p:spPr>
          <a:xfrm>
            <a:off x="1834869" y="2484383"/>
            <a:ext cx="4342993" cy="2100319"/>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The APEL.A certification obtained through assessment at Lincoln University College will allow the learner to apply for a Bachelor’s degree or Master’s degree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(by Coursework or Mixed Mode) at Lincoln University College only.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For Master’s degree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the learner is only allowed to apply into the intended field of study at Lincoln University College as specified during the APEL.A application.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Learner needs to undertake another APEL.A assessment when changing the field of study for the Master’s degree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a:t>
            </a:r>
          </a:p>
        </p:txBody>
      </p:sp>
      <p:sp>
        <p:nvSpPr>
          <p:cNvPr id="22" name="TextBox 22"/>
          <p:cNvSpPr txBox="1"/>
          <p:nvPr/>
        </p:nvSpPr>
        <p:spPr>
          <a:xfrm>
            <a:off x="3281505" y="1710693"/>
            <a:ext cx="3294411" cy="322332"/>
          </a:xfrm>
          <a:prstGeom prst="rect">
            <a:avLst/>
          </a:prstGeom>
        </p:spPr>
        <p:txBody>
          <a:bodyPr wrap="square" lIns="0" tIns="0" rIns="0" bIns="0" rtlCol="0" anchor="t">
            <a:spAutoFit/>
          </a:bodyPr>
          <a:lstStyle/>
          <a:p>
            <a:pPr>
              <a:lnSpc>
                <a:spcPts val="2760"/>
              </a:lnSpc>
              <a:spcBef>
                <a:spcPct val="0"/>
              </a:spcBef>
            </a:pPr>
            <a:r>
              <a:rPr lang="en-US" sz="1400" b="1" dirty="0" err="1">
                <a:solidFill>
                  <a:srgbClr val="000000"/>
                </a:solidFill>
                <a:latin typeface="Public Sans Bold"/>
                <a:ea typeface="Public Sans Bold"/>
                <a:cs typeface="Public Sans Bold"/>
                <a:sym typeface="Public Sans Bold"/>
              </a:rPr>
              <a:t>Programme</a:t>
            </a:r>
            <a:r>
              <a:rPr lang="en-US" sz="1400" b="1" dirty="0">
                <a:solidFill>
                  <a:srgbClr val="000000"/>
                </a:solidFill>
                <a:latin typeface="Public Sans Bold"/>
                <a:ea typeface="Public Sans Bold"/>
                <a:cs typeface="Public Sans Bold"/>
                <a:sym typeface="Public Sans Bold"/>
              </a:rPr>
              <a:t> Admission</a:t>
            </a:r>
          </a:p>
        </p:txBody>
      </p:sp>
      <p:sp>
        <p:nvSpPr>
          <p:cNvPr id="23" name="TextBox 23"/>
          <p:cNvSpPr txBox="1"/>
          <p:nvPr/>
        </p:nvSpPr>
        <p:spPr>
          <a:xfrm>
            <a:off x="3281505" y="1358268"/>
            <a:ext cx="1008411"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2.1.3</a:t>
            </a:r>
          </a:p>
        </p:txBody>
      </p:sp>
      <p:sp>
        <p:nvSpPr>
          <p:cNvPr id="31" name="TextBox 16">
            <a:extLst>
              <a:ext uri="{FF2B5EF4-FFF2-40B4-BE49-F238E27FC236}">
                <a16:creationId xmlns:a16="http://schemas.microsoft.com/office/drawing/2014/main" id="{B2AEF3AA-3712-F3F8-43C0-761465C4DAB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9" name="TextBox 13">
            <a:extLst>
              <a:ext uri="{FF2B5EF4-FFF2-40B4-BE49-F238E27FC236}">
                <a16:creationId xmlns:a16="http://schemas.microsoft.com/office/drawing/2014/main" id="{2DBBB0FB-FB74-5E42-D789-C9A938E80611}"/>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04</a:t>
            </a:r>
          </a:p>
        </p:txBody>
      </p:sp>
      <p:sp>
        <p:nvSpPr>
          <p:cNvPr id="10" name="AutoShape 2">
            <a:extLst>
              <a:ext uri="{FF2B5EF4-FFF2-40B4-BE49-F238E27FC236}">
                <a16:creationId xmlns:a16="http://schemas.microsoft.com/office/drawing/2014/main" id="{2036709E-D7BA-6371-475C-E806159016E4}"/>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 name="TextBox 47">
            <a:extLst>
              <a:ext uri="{FF2B5EF4-FFF2-40B4-BE49-F238E27FC236}">
                <a16:creationId xmlns:a16="http://schemas.microsoft.com/office/drawing/2014/main" id="{FEEEF82D-63E1-DA61-8CF3-DF4C9B1C725A}"/>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25F670-9F4C-04F9-C183-054D5EC177C8}"/>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2A6A3AFD-21DE-0A38-955A-91436BF257C9}"/>
              </a:ext>
            </a:extLst>
          </p:cNvPr>
          <p:cNvGrpSpPr/>
          <p:nvPr/>
        </p:nvGrpSpPr>
        <p:grpSpPr>
          <a:xfrm>
            <a:off x="0" y="12700"/>
            <a:ext cx="7560000" cy="2743200"/>
            <a:chOff x="0" y="0"/>
            <a:chExt cx="2709333" cy="1683668"/>
          </a:xfrm>
          <a:solidFill>
            <a:schemeClr val="bg1">
              <a:lumMod val="85000"/>
            </a:schemeClr>
          </a:solidFill>
        </p:grpSpPr>
        <p:sp>
          <p:nvSpPr>
            <p:cNvPr id="8" name="Freeform 7">
              <a:extLst>
                <a:ext uri="{FF2B5EF4-FFF2-40B4-BE49-F238E27FC236}">
                  <a16:creationId xmlns:a16="http://schemas.microsoft.com/office/drawing/2014/main" id="{8CAD3A33-F253-56C3-3AC7-283BE2514366}"/>
                </a:ext>
              </a:extLst>
            </p:cNvPr>
            <p:cNvSpPr/>
            <p:nvPr/>
          </p:nvSpPr>
          <p:spPr>
            <a:xfrm>
              <a:off x="0" y="0"/>
              <a:ext cx="2709333" cy="1683668"/>
            </a:xfrm>
            <a:custGeom>
              <a:avLst/>
              <a:gdLst/>
              <a:ahLst/>
              <a:cxnLst/>
              <a:rect l="l" t="t" r="r" b="b"/>
              <a:pathLst>
                <a:path w="2709333" h="1683668">
                  <a:moveTo>
                    <a:pt x="0" y="0"/>
                  </a:moveTo>
                  <a:lnTo>
                    <a:pt x="2709333" y="0"/>
                  </a:lnTo>
                  <a:lnTo>
                    <a:pt x="2709333" y="1683668"/>
                  </a:lnTo>
                  <a:lnTo>
                    <a:pt x="0" y="1683668"/>
                  </a:lnTo>
                  <a:close/>
                </a:path>
              </a:pathLst>
            </a:custGeom>
            <a:grpFill/>
          </p:spPr>
          <p:txBody>
            <a:bodyPr/>
            <a:lstStyle/>
            <a:p>
              <a:endParaRPr lang="en-IN"/>
            </a:p>
          </p:txBody>
        </p:sp>
        <p:sp>
          <p:nvSpPr>
            <p:cNvPr id="9" name="TextBox 8">
              <a:extLst>
                <a:ext uri="{FF2B5EF4-FFF2-40B4-BE49-F238E27FC236}">
                  <a16:creationId xmlns:a16="http://schemas.microsoft.com/office/drawing/2014/main" id="{60EC3F31-4359-4011-D6F6-FD633A817669}"/>
                </a:ext>
              </a:extLst>
            </p:cNvPr>
            <p:cNvSpPr txBox="1"/>
            <p:nvPr/>
          </p:nvSpPr>
          <p:spPr>
            <a:xfrm>
              <a:off x="0" y="-28575"/>
              <a:ext cx="2709333" cy="1712243"/>
            </a:xfrm>
            <a:prstGeom prst="rect">
              <a:avLst/>
            </a:prstGeom>
            <a:solidFill>
              <a:schemeClr val="tx2">
                <a:lumMod val="20000"/>
                <a:lumOff val="80000"/>
              </a:schemeClr>
            </a:solidFill>
            <a:ln>
              <a:solidFill>
                <a:schemeClr val="tx2">
                  <a:lumMod val="20000"/>
                  <a:lumOff val="80000"/>
                </a:schemeClr>
              </a:solidFill>
            </a:ln>
          </p:spPr>
          <p:txBody>
            <a:bodyPr lIns="50800" tIns="50800" rIns="50800" bIns="50800" rtlCol="0" anchor="ctr"/>
            <a:lstStyle/>
            <a:p>
              <a:pPr algn="ctr">
                <a:lnSpc>
                  <a:spcPts val="1539"/>
                </a:lnSpc>
              </a:pPr>
              <a:endParaRPr dirty="0"/>
            </a:p>
          </p:txBody>
        </p:sp>
      </p:grpSp>
      <p:sp>
        <p:nvSpPr>
          <p:cNvPr id="4" name="TextBox 4">
            <a:extLst>
              <a:ext uri="{FF2B5EF4-FFF2-40B4-BE49-F238E27FC236}">
                <a16:creationId xmlns:a16="http://schemas.microsoft.com/office/drawing/2014/main" id="{39C8F4BB-C0A2-BE5F-927F-1AA15E36F38F}"/>
              </a:ext>
            </a:extLst>
          </p:cNvPr>
          <p:cNvSpPr txBox="1"/>
          <p:nvPr/>
        </p:nvSpPr>
        <p:spPr>
          <a:xfrm>
            <a:off x="1720850" y="1765302"/>
            <a:ext cx="4724400" cy="730713"/>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The APEL has been identified as a powerful tool for bringing adult learners into the mainstream of higher education by recognizing the relevant skills and competencies that they have previously acquired. </a:t>
            </a:r>
          </a:p>
        </p:txBody>
      </p:sp>
      <p:sp>
        <p:nvSpPr>
          <p:cNvPr id="5" name="TextBox 5">
            <a:extLst>
              <a:ext uri="{FF2B5EF4-FFF2-40B4-BE49-F238E27FC236}">
                <a16:creationId xmlns:a16="http://schemas.microsoft.com/office/drawing/2014/main" id="{E43CB2B1-1DD3-4025-E109-7EAFD16117AE}"/>
              </a:ext>
            </a:extLst>
          </p:cNvPr>
          <p:cNvSpPr txBox="1"/>
          <p:nvPr/>
        </p:nvSpPr>
        <p:spPr>
          <a:xfrm>
            <a:off x="1743165" y="3365502"/>
            <a:ext cx="4702087" cy="3642087"/>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Learners seek the APEL because it can help them:</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Increase self confidence and enhance the motivation to continue learning.</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Get access and recognition to higher qualifications.</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Document knowledge, skills and experience better through the preparation of a portfolio of evidence; plan for further learning and personal career development.</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Map prior learning onto the MQF to identify a notional level.</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Develop analytical and learning skills through the process of undertaking the APEL itself.</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Increase mobility and employability.</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Reduce time and cost.</a:t>
            </a:r>
          </a:p>
        </p:txBody>
      </p:sp>
      <p:sp>
        <p:nvSpPr>
          <p:cNvPr id="16" name="TextBox 16">
            <a:extLst>
              <a:ext uri="{FF2B5EF4-FFF2-40B4-BE49-F238E27FC236}">
                <a16:creationId xmlns:a16="http://schemas.microsoft.com/office/drawing/2014/main" id="{50960F5B-43C3-CB71-D7AD-64169E53DD07}"/>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7" name="TextBox 13">
            <a:extLst>
              <a:ext uri="{FF2B5EF4-FFF2-40B4-BE49-F238E27FC236}">
                <a16:creationId xmlns:a16="http://schemas.microsoft.com/office/drawing/2014/main" id="{91545ACD-916B-5199-050B-35CA6BCEE689}"/>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05</a:t>
            </a:r>
          </a:p>
        </p:txBody>
      </p:sp>
      <p:sp>
        <p:nvSpPr>
          <p:cNvPr id="10" name="AutoShape 2">
            <a:extLst>
              <a:ext uri="{FF2B5EF4-FFF2-40B4-BE49-F238E27FC236}">
                <a16:creationId xmlns:a16="http://schemas.microsoft.com/office/drawing/2014/main" id="{7251059C-CC1C-047C-E52E-2EBDAC67998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1" name="TextBox 5">
            <a:extLst>
              <a:ext uri="{FF2B5EF4-FFF2-40B4-BE49-F238E27FC236}">
                <a16:creationId xmlns:a16="http://schemas.microsoft.com/office/drawing/2014/main" id="{865DA997-1D36-098A-9FA6-C5DEAA0C0CFD}"/>
              </a:ext>
            </a:extLst>
          </p:cNvPr>
          <p:cNvSpPr txBox="1"/>
          <p:nvPr/>
        </p:nvSpPr>
        <p:spPr>
          <a:xfrm>
            <a:off x="1743165" y="2984500"/>
            <a:ext cx="4702087" cy="192360"/>
          </a:xfrm>
          <a:prstGeom prst="rect">
            <a:avLst/>
          </a:prstGeom>
        </p:spPr>
        <p:txBody>
          <a:bodyPr wrap="square" lIns="0" tIns="0" rIns="0" bIns="0" rtlCol="0" anchor="t">
            <a:spAutoFit/>
          </a:bodyPr>
          <a:lstStyle/>
          <a:p>
            <a:pPr algn="just">
              <a:lnSpc>
                <a:spcPts val="1539"/>
              </a:lnSpc>
            </a:pPr>
            <a:r>
              <a:rPr lang="en-US" sz="1400" dirty="0">
                <a:solidFill>
                  <a:srgbClr val="000000"/>
                </a:solidFill>
                <a:latin typeface="Public Sans Bold" panose="020B0604020202020204" charset="0"/>
                <a:ea typeface="Public Sans"/>
                <a:cs typeface="Public Sans"/>
                <a:sym typeface="Public Sans"/>
              </a:rPr>
              <a:t>2.2.1     Learners</a:t>
            </a:r>
          </a:p>
        </p:txBody>
      </p:sp>
      <p:sp>
        <p:nvSpPr>
          <p:cNvPr id="12" name="TextBox 5">
            <a:extLst>
              <a:ext uri="{FF2B5EF4-FFF2-40B4-BE49-F238E27FC236}">
                <a16:creationId xmlns:a16="http://schemas.microsoft.com/office/drawing/2014/main" id="{3881D5D2-DE9F-85EF-8EC4-817A181A7FEC}"/>
              </a:ext>
            </a:extLst>
          </p:cNvPr>
          <p:cNvSpPr txBox="1"/>
          <p:nvPr/>
        </p:nvSpPr>
        <p:spPr>
          <a:xfrm>
            <a:off x="1743165" y="7800613"/>
            <a:ext cx="4702087" cy="1715598"/>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The APEL can help education institutions:</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Increase access and widen participation for non-conventional learners.</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Support the development of the curriculum.</a:t>
            </a:r>
          </a:p>
          <a:p>
            <a:pPr marL="228600" indent="-228600" algn="just">
              <a:lnSpc>
                <a:spcPts val="1539"/>
              </a:lnSpc>
              <a:buAutoNum type="alphaLcPeriod"/>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eriod"/>
            </a:pPr>
            <a:r>
              <a:rPr lang="en-US" sz="1100" dirty="0">
                <a:solidFill>
                  <a:srgbClr val="000000"/>
                </a:solidFill>
                <a:latin typeface="Public Sans"/>
                <a:ea typeface="Public Sans"/>
                <a:cs typeface="Public Sans"/>
                <a:sym typeface="Public Sans"/>
              </a:rPr>
              <a:t>Enrich the teaching-learning experience with the presence of non-conventional learners.</a:t>
            </a:r>
          </a:p>
        </p:txBody>
      </p:sp>
      <p:sp>
        <p:nvSpPr>
          <p:cNvPr id="13" name="TextBox 5">
            <a:extLst>
              <a:ext uri="{FF2B5EF4-FFF2-40B4-BE49-F238E27FC236}">
                <a16:creationId xmlns:a16="http://schemas.microsoft.com/office/drawing/2014/main" id="{9D7134D8-EC61-8630-AED2-DEA13E674191}"/>
              </a:ext>
            </a:extLst>
          </p:cNvPr>
          <p:cNvSpPr txBox="1"/>
          <p:nvPr/>
        </p:nvSpPr>
        <p:spPr>
          <a:xfrm>
            <a:off x="1743165" y="7419613"/>
            <a:ext cx="4702087" cy="192360"/>
          </a:xfrm>
          <a:prstGeom prst="rect">
            <a:avLst/>
          </a:prstGeom>
        </p:spPr>
        <p:txBody>
          <a:bodyPr wrap="square" lIns="0" tIns="0" rIns="0" bIns="0" rtlCol="0" anchor="t">
            <a:spAutoFit/>
          </a:bodyPr>
          <a:lstStyle/>
          <a:p>
            <a:pPr algn="just">
              <a:lnSpc>
                <a:spcPts val="1539"/>
              </a:lnSpc>
            </a:pPr>
            <a:r>
              <a:rPr lang="en-US" sz="1400" dirty="0">
                <a:solidFill>
                  <a:srgbClr val="000000"/>
                </a:solidFill>
                <a:latin typeface="Public Sans Bold" panose="020B0604020202020204" charset="0"/>
                <a:ea typeface="Public Sans"/>
                <a:cs typeface="Public Sans"/>
                <a:sym typeface="Public Sans"/>
              </a:rPr>
              <a:t>2.2.2    Institutions</a:t>
            </a:r>
          </a:p>
        </p:txBody>
      </p:sp>
      <p:sp>
        <p:nvSpPr>
          <p:cNvPr id="17" name="TextBox 3">
            <a:extLst>
              <a:ext uri="{FF2B5EF4-FFF2-40B4-BE49-F238E27FC236}">
                <a16:creationId xmlns:a16="http://schemas.microsoft.com/office/drawing/2014/main" id="{AA5CE695-7570-61E8-08B1-6443FF5F5232}"/>
              </a:ext>
            </a:extLst>
          </p:cNvPr>
          <p:cNvSpPr txBox="1"/>
          <p:nvPr/>
        </p:nvSpPr>
        <p:spPr>
          <a:xfrm>
            <a:off x="2256805" y="1138168"/>
            <a:ext cx="3426447"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Benefit of APEL</a:t>
            </a:r>
          </a:p>
        </p:txBody>
      </p:sp>
      <p:sp>
        <p:nvSpPr>
          <p:cNvPr id="18" name="TextBox 5">
            <a:extLst>
              <a:ext uri="{FF2B5EF4-FFF2-40B4-BE49-F238E27FC236}">
                <a16:creationId xmlns:a16="http://schemas.microsoft.com/office/drawing/2014/main" id="{2E512E0F-1C2D-ED23-0A88-CA8A391D4F38}"/>
              </a:ext>
            </a:extLst>
          </p:cNvPr>
          <p:cNvSpPr txBox="1"/>
          <p:nvPr/>
        </p:nvSpPr>
        <p:spPr>
          <a:xfrm>
            <a:off x="1720850" y="1138168"/>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2.2</a:t>
            </a:r>
          </a:p>
        </p:txBody>
      </p:sp>
      <p:sp>
        <p:nvSpPr>
          <p:cNvPr id="19" name="AutoShape 14">
            <a:extLst>
              <a:ext uri="{FF2B5EF4-FFF2-40B4-BE49-F238E27FC236}">
                <a16:creationId xmlns:a16="http://schemas.microsoft.com/office/drawing/2014/main" id="{A5C1AEF5-F5BB-7647-4E93-A510644A05F4}"/>
              </a:ext>
            </a:extLst>
          </p:cNvPr>
          <p:cNvSpPr/>
          <p:nvPr/>
        </p:nvSpPr>
        <p:spPr>
          <a:xfrm flipH="1">
            <a:off x="665410" y="7175500"/>
            <a:ext cx="625530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 name="TextBox 47">
            <a:extLst>
              <a:ext uri="{FF2B5EF4-FFF2-40B4-BE49-F238E27FC236}">
                <a16:creationId xmlns:a16="http://schemas.microsoft.com/office/drawing/2014/main" id="{219993E6-E611-635C-311E-37FB77E577E9}"/>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10016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F0D47E-9C7A-9266-BCF7-2706A210332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D28BD7-6808-FBFE-9E4F-D3B4A716A68A}"/>
              </a:ext>
            </a:extLst>
          </p:cNvPr>
          <p:cNvSpPr/>
          <p:nvPr/>
        </p:nvSpPr>
        <p:spPr>
          <a:xfrm>
            <a:off x="0" y="852652"/>
            <a:ext cx="7556500" cy="75490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6" name="Group 6">
            <a:extLst>
              <a:ext uri="{FF2B5EF4-FFF2-40B4-BE49-F238E27FC236}">
                <a16:creationId xmlns:a16="http://schemas.microsoft.com/office/drawing/2014/main" id="{36C6F08E-1C6D-C9A5-42CC-6A7B025C3C53}"/>
              </a:ext>
            </a:extLst>
          </p:cNvPr>
          <p:cNvGrpSpPr/>
          <p:nvPr/>
        </p:nvGrpSpPr>
        <p:grpSpPr>
          <a:xfrm>
            <a:off x="0" y="6489702"/>
            <a:ext cx="7560000" cy="4330785"/>
            <a:chOff x="0" y="0"/>
            <a:chExt cx="2709333" cy="1683668"/>
          </a:xfrm>
          <a:solidFill>
            <a:schemeClr val="tx2">
              <a:lumMod val="20000"/>
              <a:lumOff val="80000"/>
            </a:schemeClr>
          </a:solidFill>
        </p:grpSpPr>
        <p:sp>
          <p:nvSpPr>
            <p:cNvPr id="7" name="Freeform 7">
              <a:extLst>
                <a:ext uri="{FF2B5EF4-FFF2-40B4-BE49-F238E27FC236}">
                  <a16:creationId xmlns:a16="http://schemas.microsoft.com/office/drawing/2014/main" id="{E4CF8B3A-B457-3723-BE01-6907A6153853}"/>
                </a:ext>
              </a:extLst>
            </p:cNvPr>
            <p:cNvSpPr/>
            <p:nvPr/>
          </p:nvSpPr>
          <p:spPr>
            <a:xfrm>
              <a:off x="0" y="0"/>
              <a:ext cx="2709333" cy="1683668"/>
            </a:xfrm>
            <a:custGeom>
              <a:avLst/>
              <a:gdLst/>
              <a:ahLst/>
              <a:cxnLst/>
              <a:rect l="l" t="t" r="r" b="b"/>
              <a:pathLst>
                <a:path w="2709333" h="1683668">
                  <a:moveTo>
                    <a:pt x="0" y="0"/>
                  </a:moveTo>
                  <a:lnTo>
                    <a:pt x="2709333" y="0"/>
                  </a:lnTo>
                  <a:lnTo>
                    <a:pt x="2709333" y="1683668"/>
                  </a:lnTo>
                  <a:lnTo>
                    <a:pt x="0" y="1683668"/>
                  </a:lnTo>
                  <a:close/>
                </a:path>
              </a:pathLst>
            </a:custGeom>
            <a:grpFill/>
            <a:ln>
              <a:solidFill>
                <a:schemeClr val="tx2">
                  <a:lumMod val="20000"/>
                  <a:lumOff val="80000"/>
                </a:schemeClr>
              </a:solidFill>
            </a:ln>
          </p:spPr>
          <p:txBody>
            <a:bodyPr/>
            <a:lstStyle/>
            <a:p>
              <a:endParaRPr lang="en-IN"/>
            </a:p>
          </p:txBody>
        </p:sp>
        <p:sp>
          <p:nvSpPr>
            <p:cNvPr id="8" name="TextBox 8">
              <a:extLst>
                <a:ext uri="{FF2B5EF4-FFF2-40B4-BE49-F238E27FC236}">
                  <a16:creationId xmlns:a16="http://schemas.microsoft.com/office/drawing/2014/main" id="{CFD155C0-5ACE-2F95-60D8-FE5CD113B86D}"/>
                </a:ext>
              </a:extLst>
            </p:cNvPr>
            <p:cNvSpPr txBox="1"/>
            <p:nvPr/>
          </p:nvSpPr>
          <p:spPr>
            <a:xfrm>
              <a:off x="0" y="-28575"/>
              <a:ext cx="2709333" cy="1712243"/>
            </a:xfrm>
            <a:prstGeom prst="rect">
              <a:avLst/>
            </a:prstGeom>
            <a:grpFill/>
            <a:ln>
              <a:solidFill>
                <a:schemeClr val="tx2">
                  <a:lumMod val="20000"/>
                  <a:lumOff val="80000"/>
                </a:schemeClr>
              </a:solidFill>
            </a:ln>
          </p:spPr>
          <p:txBody>
            <a:bodyPr lIns="50800" tIns="50800" rIns="50800" bIns="50800" rtlCol="0" anchor="ctr"/>
            <a:lstStyle/>
            <a:p>
              <a:pPr algn="ctr">
                <a:lnSpc>
                  <a:spcPts val="1539"/>
                </a:lnSpc>
              </a:pPr>
              <a:endParaRPr dirty="0"/>
            </a:p>
          </p:txBody>
        </p:sp>
      </p:grpSp>
      <p:sp>
        <p:nvSpPr>
          <p:cNvPr id="11" name="TextBox 11">
            <a:extLst>
              <a:ext uri="{FF2B5EF4-FFF2-40B4-BE49-F238E27FC236}">
                <a16:creationId xmlns:a16="http://schemas.microsoft.com/office/drawing/2014/main" id="{0F2E82A2-83A7-DB1B-D0C2-36A65D40CC48}"/>
              </a:ext>
            </a:extLst>
          </p:cNvPr>
          <p:cNvSpPr txBox="1"/>
          <p:nvPr/>
        </p:nvSpPr>
        <p:spPr>
          <a:xfrm>
            <a:off x="1720850" y="2508492"/>
            <a:ext cx="4735882" cy="7101688"/>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Lincoln University College (LUC) received formal approval from the Malaysian Qualifications Agency (MQA) to operate as an Accreditation of Prior Experiential Learning for Access (APEL.A) Assessment Centre in July 2023. This recognition constitutes a significant milestone in LUC’s contribution to the Lifelong Learning agenda advocated by the Ministry of Higher Education Malaysia. The promotion of a lifelong learning culture is instrumental in enhancing the overall quality of education within Malaysian society, spanning from foundational education to advanced academic qualifications. Such an approach broadens access to educational opportunities and supports individuals in improving their socio-economic well-being and quality of life.</a:t>
            </a:r>
          </a:p>
          <a:p>
            <a:pPr algn="just">
              <a:lnSpc>
                <a:spcPts val="1539"/>
              </a:lnSpc>
            </a:pPr>
            <a:endParaRPr lang="en-US" sz="1100" dirty="0">
              <a:solidFill>
                <a:srgbClr val="000000"/>
              </a:solidFill>
              <a:latin typeface="Public Sans" panose="020B0604020202020204" charset="0"/>
              <a:ea typeface="Public Sans"/>
              <a:cs typeface="Public Sans"/>
              <a:sym typeface="Public Sans"/>
            </a:endParaRPr>
          </a:p>
          <a:p>
            <a:pPr algn="just">
              <a:lnSpc>
                <a:spcPts val="1539"/>
              </a:lnSpc>
            </a:pPr>
            <a:r>
              <a:rPr lang="en-US" sz="1100" dirty="0">
                <a:solidFill>
                  <a:srgbClr val="000000"/>
                </a:solidFill>
                <a:latin typeface="Public Sans" panose="020B0604020202020204" charset="0"/>
                <a:ea typeface="Public Sans"/>
                <a:cs typeface="Public Sans"/>
                <a:sym typeface="Public Sans"/>
              </a:rPr>
              <a:t>The APEL framework plays a critical role in the development of highly skilled and competent human capital to support the nation’s future growth. As an integral component of the lifelong learning paradigm, APEL provides an alternative educational pathway for individuals who possess substantial work experience but limited or no formal academic qualifications. Through this mechanism, diverse segments of society are afforded equitable opportunities to pursue higher education at institutions of higher learning.</a:t>
            </a:r>
          </a:p>
          <a:p>
            <a:pPr algn="just">
              <a:lnSpc>
                <a:spcPts val="1539"/>
              </a:lnSpc>
            </a:pPr>
            <a:endParaRPr lang="en-US" sz="1100" dirty="0">
              <a:solidFill>
                <a:srgbClr val="000000"/>
              </a:solidFill>
              <a:latin typeface="Public Sans" panose="020B0604020202020204" charset="0"/>
              <a:ea typeface="Public Sans"/>
              <a:cs typeface="Public Sans"/>
              <a:sym typeface="Public Sans"/>
            </a:endParaRPr>
          </a:p>
          <a:p>
            <a:pPr algn="just">
              <a:lnSpc>
                <a:spcPts val="1539"/>
              </a:lnSpc>
            </a:pPr>
            <a:r>
              <a:rPr lang="en-US" sz="1100" dirty="0">
                <a:solidFill>
                  <a:srgbClr val="000000"/>
                </a:solidFill>
                <a:latin typeface="Public Sans" panose="020B0604020202020204" charset="0"/>
                <a:ea typeface="Public Sans"/>
                <a:cs typeface="Public Sans"/>
                <a:sym typeface="Public Sans"/>
              </a:rPr>
              <a:t>At Lincoln University College, the Prior Learning Assessment Centre (</a:t>
            </a:r>
            <a:r>
              <a:rPr lang="en-US" sz="1100" dirty="0" err="1">
                <a:solidFill>
                  <a:srgbClr val="000000"/>
                </a:solidFill>
                <a:latin typeface="Public Sans" panose="020B0604020202020204" charset="0"/>
                <a:ea typeface="Public Sans"/>
                <a:cs typeface="Public Sans"/>
                <a:sym typeface="Public Sans"/>
              </a:rPr>
              <a:t>PLACe</a:t>
            </a:r>
            <a:r>
              <a:rPr lang="en-US" sz="1100" dirty="0">
                <a:solidFill>
                  <a:srgbClr val="000000"/>
                </a:solidFill>
                <a:latin typeface="Public Sans" panose="020B0604020202020204" charset="0"/>
                <a:ea typeface="Public Sans"/>
                <a:cs typeface="Public Sans"/>
                <a:sym typeface="Public Sans"/>
              </a:rPr>
              <a:t>) is entrusted with the administration of all assessment processes based on learners’ prior experiential learning, with the objective of awarding APEL.A certification to eligible learners. The </a:t>
            </a:r>
            <a:r>
              <a:rPr lang="en-US" sz="1100" dirty="0" err="1">
                <a:solidFill>
                  <a:srgbClr val="000000"/>
                </a:solidFill>
                <a:latin typeface="Public Sans" panose="020B0604020202020204" charset="0"/>
                <a:ea typeface="Public Sans"/>
                <a:cs typeface="Public Sans"/>
                <a:sym typeface="Public Sans"/>
              </a:rPr>
              <a:t>PLACe</a:t>
            </a:r>
            <a:r>
              <a:rPr lang="en-US" sz="1100" dirty="0">
                <a:solidFill>
                  <a:srgbClr val="000000"/>
                </a:solidFill>
                <a:latin typeface="Public Sans" panose="020B0604020202020204" charset="0"/>
                <a:ea typeface="Public Sans"/>
                <a:cs typeface="Public Sans"/>
                <a:sym typeface="Public Sans"/>
              </a:rPr>
              <a:t> processes APEL.A applications for admission into Bachelor’s Degree </a:t>
            </a:r>
            <a:r>
              <a:rPr lang="en-US" sz="1100" dirty="0" err="1">
                <a:solidFill>
                  <a:srgbClr val="000000"/>
                </a:solidFill>
                <a:latin typeface="Public Sans" panose="020B0604020202020204" charset="0"/>
                <a:ea typeface="Public Sans"/>
                <a:cs typeface="Public Sans"/>
                <a:sym typeface="Public Sans"/>
              </a:rPr>
              <a:t>programmes</a:t>
            </a:r>
            <a:r>
              <a:rPr lang="en-US" sz="1100" dirty="0">
                <a:solidFill>
                  <a:srgbClr val="000000"/>
                </a:solidFill>
                <a:latin typeface="Public Sans" panose="020B0604020202020204" charset="0"/>
                <a:ea typeface="Public Sans"/>
                <a:cs typeface="Public Sans"/>
                <a:sym typeface="Public Sans"/>
              </a:rPr>
              <a:t> (APEL T-6) and Master’s Degree </a:t>
            </a:r>
            <a:r>
              <a:rPr lang="en-US" sz="1100" dirty="0" err="1">
                <a:solidFill>
                  <a:srgbClr val="000000"/>
                </a:solidFill>
                <a:latin typeface="Public Sans" panose="020B0604020202020204" charset="0"/>
                <a:ea typeface="Public Sans"/>
                <a:cs typeface="Public Sans"/>
                <a:sym typeface="Public Sans"/>
              </a:rPr>
              <a:t>programmes</a:t>
            </a:r>
            <a:r>
              <a:rPr lang="en-US" sz="1100" dirty="0">
                <a:solidFill>
                  <a:srgbClr val="000000"/>
                </a:solidFill>
                <a:latin typeface="Public Sans" panose="020B0604020202020204" charset="0"/>
                <a:ea typeface="Public Sans"/>
                <a:cs typeface="Public Sans"/>
                <a:sym typeface="Public Sans"/>
              </a:rPr>
              <a:t> (APEL T-7). The </a:t>
            </a:r>
            <a:r>
              <a:rPr lang="en-US" sz="1100" dirty="0" err="1">
                <a:solidFill>
                  <a:srgbClr val="000000"/>
                </a:solidFill>
                <a:latin typeface="Public Sans" panose="020B0604020202020204" charset="0"/>
                <a:ea typeface="Public Sans"/>
                <a:cs typeface="Public Sans"/>
                <a:sym typeface="Public Sans"/>
              </a:rPr>
              <a:t>centre</a:t>
            </a:r>
            <a:r>
              <a:rPr lang="en-US" sz="1100" dirty="0">
                <a:solidFill>
                  <a:srgbClr val="000000"/>
                </a:solidFill>
                <a:latin typeface="Public Sans" panose="020B0604020202020204" charset="0"/>
                <a:ea typeface="Public Sans"/>
                <a:cs typeface="Public Sans"/>
                <a:sym typeface="Public Sans"/>
              </a:rPr>
              <a:t> adopts a rigorous and systematic assessment approach in strict compliance with the guidelines prescribed by MQA. The APEL.A assessment process comprises an aptitude test, portfolio evaluation, and, for Level 7 learners, a structured interview. Upon completion, the assessment outcomes are submitted to MQA for official record-keeping. Subsequently, MQA issues formal notifications of results and confers the APEL.A certificate upon successful learners.</a:t>
            </a:r>
          </a:p>
          <a:p>
            <a:pPr algn="just">
              <a:lnSpc>
                <a:spcPts val="1539"/>
              </a:lnSpc>
            </a:pPr>
            <a:endParaRPr lang="en-US" sz="1100" dirty="0">
              <a:solidFill>
                <a:srgbClr val="000000"/>
              </a:solidFill>
              <a:latin typeface="Public Sans" panose="020B0604020202020204" charset="0"/>
              <a:ea typeface="Public Sans"/>
              <a:cs typeface="Public Sans"/>
              <a:sym typeface="Public Sans"/>
            </a:endParaRPr>
          </a:p>
          <a:p>
            <a:pPr algn="just">
              <a:lnSpc>
                <a:spcPts val="1539"/>
              </a:lnSpc>
            </a:pPr>
            <a:r>
              <a:rPr lang="en-US" sz="1100" dirty="0">
                <a:solidFill>
                  <a:srgbClr val="000000"/>
                </a:solidFill>
                <a:latin typeface="Public Sans" panose="020B0604020202020204" charset="0"/>
                <a:ea typeface="Public Sans"/>
                <a:cs typeface="Public Sans"/>
                <a:sym typeface="Public Sans"/>
              </a:rPr>
              <a:t>The APEL.A certificate enables learners to apply for admission into their intended academic </a:t>
            </a:r>
            <a:r>
              <a:rPr lang="en-US" sz="1100" dirty="0" err="1">
                <a:solidFill>
                  <a:srgbClr val="000000"/>
                </a:solidFill>
                <a:latin typeface="Public Sans" panose="020B0604020202020204" charset="0"/>
                <a:ea typeface="Public Sans"/>
                <a:cs typeface="Public Sans"/>
                <a:sym typeface="Public Sans"/>
              </a:rPr>
              <a:t>programmes</a:t>
            </a:r>
            <a:r>
              <a:rPr lang="en-US" sz="1100" dirty="0">
                <a:solidFill>
                  <a:srgbClr val="000000"/>
                </a:solidFill>
                <a:latin typeface="Public Sans" panose="020B0604020202020204" charset="0"/>
                <a:ea typeface="Public Sans"/>
                <a:cs typeface="Public Sans"/>
                <a:sym typeface="Public Sans"/>
              </a:rPr>
              <a:t> at Lincoln University College. </a:t>
            </a:r>
          </a:p>
        </p:txBody>
      </p:sp>
      <p:sp>
        <p:nvSpPr>
          <p:cNvPr id="17" name="TextBox 17">
            <a:extLst>
              <a:ext uri="{FF2B5EF4-FFF2-40B4-BE49-F238E27FC236}">
                <a16:creationId xmlns:a16="http://schemas.microsoft.com/office/drawing/2014/main" id="{8B9784A7-D3E1-8D26-8F02-9AAAEC4B3919}"/>
              </a:ext>
            </a:extLst>
          </p:cNvPr>
          <p:cNvSpPr txBox="1"/>
          <p:nvPr/>
        </p:nvSpPr>
        <p:spPr>
          <a:xfrm>
            <a:off x="2266284" y="1871129"/>
            <a:ext cx="3645566"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Establishments of </a:t>
            </a:r>
            <a:r>
              <a:rPr lang="en-US" sz="1600" b="1" dirty="0" err="1">
                <a:solidFill>
                  <a:srgbClr val="000000"/>
                </a:solidFill>
                <a:latin typeface="Public Sans Bold"/>
                <a:ea typeface="Public Sans Bold"/>
                <a:cs typeface="Public Sans Bold"/>
                <a:sym typeface="Public Sans Bold"/>
              </a:rPr>
              <a:t>PLACe</a:t>
            </a:r>
            <a:endParaRPr lang="en-US" sz="1600" b="1" dirty="0">
              <a:solidFill>
                <a:srgbClr val="000000"/>
              </a:solidFill>
              <a:latin typeface="Public Sans Bold"/>
              <a:ea typeface="Public Sans Bold"/>
              <a:cs typeface="Public Sans Bold"/>
              <a:sym typeface="Public Sans Bold"/>
            </a:endParaRPr>
          </a:p>
        </p:txBody>
      </p:sp>
      <p:sp>
        <p:nvSpPr>
          <p:cNvPr id="18" name="TextBox 18">
            <a:extLst>
              <a:ext uri="{FF2B5EF4-FFF2-40B4-BE49-F238E27FC236}">
                <a16:creationId xmlns:a16="http://schemas.microsoft.com/office/drawing/2014/main" id="{1A6345E9-8621-E329-7C99-713E290E55A1}"/>
              </a:ext>
            </a:extLst>
          </p:cNvPr>
          <p:cNvSpPr txBox="1"/>
          <p:nvPr/>
        </p:nvSpPr>
        <p:spPr>
          <a:xfrm>
            <a:off x="1730331" y="1871129"/>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3.1</a:t>
            </a:r>
          </a:p>
        </p:txBody>
      </p:sp>
      <p:sp>
        <p:nvSpPr>
          <p:cNvPr id="30" name="TextBox 30">
            <a:extLst>
              <a:ext uri="{FF2B5EF4-FFF2-40B4-BE49-F238E27FC236}">
                <a16:creationId xmlns:a16="http://schemas.microsoft.com/office/drawing/2014/main" id="{FDF4363C-9109-1721-F03A-D1337E193718}"/>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06</a:t>
            </a:r>
          </a:p>
        </p:txBody>
      </p:sp>
      <p:sp>
        <p:nvSpPr>
          <p:cNvPr id="33" name="TextBox 16">
            <a:extLst>
              <a:ext uri="{FF2B5EF4-FFF2-40B4-BE49-F238E27FC236}">
                <a16:creationId xmlns:a16="http://schemas.microsoft.com/office/drawing/2014/main" id="{C2CC88A7-D730-E723-46FF-B3592921B661}"/>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 name="AutoShape 2">
            <a:extLst>
              <a:ext uri="{FF2B5EF4-FFF2-40B4-BE49-F238E27FC236}">
                <a16:creationId xmlns:a16="http://schemas.microsoft.com/office/drawing/2014/main" id="{D89FEA7D-A33D-4B54-58D3-0AB88D52D8F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3" name="TextBox 2">
            <a:extLst>
              <a:ext uri="{FF2B5EF4-FFF2-40B4-BE49-F238E27FC236}">
                <a16:creationId xmlns:a16="http://schemas.microsoft.com/office/drawing/2014/main" id="{FC5F9BF3-93E1-9947-70D3-B08380A13827}"/>
              </a:ext>
            </a:extLst>
          </p:cNvPr>
          <p:cNvSpPr txBox="1"/>
          <p:nvPr/>
        </p:nvSpPr>
        <p:spPr>
          <a:xfrm>
            <a:off x="1111250" y="852653"/>
            <a:ext cx="5433716" cy="681405"/>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3.0 PRIOR LEARNING ASSESSMENT CENTRE                              (</a:t>
            </a:r>
            <a:r>
              <a:rPr lang="en-US" b="1" dirty="0" err="1">
                <a:solidFill>
                  <a:srgbClr val="000000"/>
                </a:solidFill>
                <a:latin typeface="Public Sans Bold"/>
                <a:ea typeface="Public Sans Bold"/>
                <a:cs typeface="Public Sans Bold"/>
                <a:sym typeface="Public Sans Bold"/>
              </a:rPr>
              <a:t>PLACe</a:t>
            </a:r>
            <a:r>
              <a:rPr lang="en-US" b="1" dirty="0">
                <a:solidFill>
                  <a:srgbClr val="000000"/>
                </a:solidFill>
                <a:latin typeface="Public Sans Bold"/>
                <a:ea typeface="Public Sans Bold"/>
                <a:cs typeface="Public Sans Bold"/>
                <a:sym typeface="Public Sans Bold"/>
              </a:rPr>
              <a:t>)</a:t>
            </a:r>
          </a:p>
        </p:txBody>
      </p:sp>
      <p:sp>
        <p:nvSpPr>
          <p:cNvPr id="4" name="TextBox 47">
            <a:extLst>
              <a:ext uri="{FF2B5EF4-FFF2-40B4-BE49-F238E27FC236}">
                <a16:creationId xmlns:a16="http://schemas.microsoft.com/office/drawing/2014/main" id="{1EA00681-1631-D3F2-5DB3-8DDD2949222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34182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7625BC-76FD-C2BE-5FE6-DA1937E0CA8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EC502E1-FC53-D44A-A776-2067E4C30879}"/>
              </a:ext>
            </a:extLst>
          </p:cNvPr>
          <p:cNvSpPr txBox="1"/>
          <p:nvPr/>
        </p:nvSpPr>
        <p:spPr>
          <a:xfrm>
            <a:off x="2177598" y="927100"/>
            <a:ext cx="4801052"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Objectives of </a:t>
            </a:r>
            <a:r>
              <a:rPr lang="en-US" sz="1600" b="1" dirty="0" err="1">
                <a:solidFill>
                  <a:srgbClr val="000000"/>
                </a:solidFill>
                <a:latin typeface="Public Sans Bold"/>
                <a:ea typeface="Public Sans Bold"/>
                <a:cs typeface="Public Sans Bold"/>
                <a:sym typeface="Public Sans Bold"/>
              </a:rPr>
              <a:t>PLACe</a:t>
            </a:r>
            <a:endParaRPr lang="en-US" sz="1600" b="1" dirty="0">
              <a:solidFill>
                <a:srgbClr val="000000"/>
              </a:solidFill>
              <a:latin typeface="Public Sans Bold"/>
              <a:ea typeface="Public Sans Bold"/>
              <a:cs typeface="Public Sans Bold"/>
              <a:sym typeface="Public Sans Bold"/>
            </a:endParaRPr>
          </a:p>
        </p:txBody>
      </p:sp>
      <p:sp>
        <p:nvSpPr>
          <p:cNvPr id="3" name="TextBox 3">
            <a:extLst>
              <a:ext uri="{FF2B5EF4-FFF2-40B4-BE49-F238E27FC236}">
                <a16:creationId xmlns:a16="http://schemas.microsoft.com/office/drawing/2014/main" id="{246A1D5B-53D7-368E-A5B5-E69FCBC4684A}"/>
              </a:ext>
            </a:extLst>
          </p:cNvPr>
          <p:cNvSpPr txBox="1"/>
          <p:nvPr/>
        </p:nvSpPr>
        <p:spPr>
          <a:xfrm>
            <a:off x="1723856" y="9271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3.2</a:t>
            </a:r>
          </a:p>
        </p:txBody>
      </p:sp>
      <p:sp>
        <p:nvSpPr>
          <p:cNvPr id="4" name="TextBox 4">
            <a:extLst>
              <a:ext uri="{FF2B5EF4-FFF2-40B4-BE49-F238E27FC236}">
                <a16:creationId xmlns:a16="http://schemas.microsoft.com/office/drawing/2014/main" id="{74FD57D9-56EE-6A3F-FD44-73A58037B5C2}"/>
              </a:ext>
            </a:extLst>
          </p:cNvPr>
          <p:cNvSpPr txBox="1"/>
          <p:nvPr/>
        </p:nvSpPr>
        <p:spPr>
          <a:xfrm>
            <a:off x="1791695" y="1460502"/>
            <a:ext cx="5796557" cy="176715"/>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Objectives of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a:t>
            </a:r>
          </a:p>
        </p:txBody>
      </p:sp>
      <p:sp>
        <p:nvSpPr>
          <p:cNvPr id="16" name="TextBox 16">
            <a:extLst>
              <a:ext uri="{FF2B5EF4-FFF2-40B4-BE49-F238E27FC236}">
                <a16:creationId xmlns:a16="http://schemas.microsoft.com/office/drawing/2014/main" id="{CFF1286D-51E8-CA75-1318-467D1A8104F1}"/>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05D0000C-0718-ED48-2132-DAA42429FA08}"/>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07</a:t>
            </a:r>
          </a:p>
        </p:txBody>
      </p:sp>
      <p:sp>
        <p:nvSpPr>
          <p:cNvPr id="8" name="AutoShape 2">
            <a:extLst>
              <a:ext uri="{FF2B5EF4-FFF2-40B4-BE49-F238E27FC236}">
                <a16:creationId xmlns:a16="http://schemas.microsoft.com/office/drawing/2014/main" id="{E4A44583-23BB-7EDD-C760-39BAF4FD0608}"/>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9" name="TextBox 5">
            <a:extLst>
              <a:ext uri="{FF2B5EF4-FFF2-40B4-BE49-F238E27FC236}">
                <a16:creationId xmlns:a16="http://schemas.microsoft.com/office/drawing/2014/main" id="{A65DFA38-5225-D4A3-6015-CD03B6CA9598}"/>
              </a:ext>
            </a:extLst>
          </p:cNvPr>
          <p:cNvSpPr txBox="1"/>
          <p:nvPr/>
        </p:nvSpPr>
        <p:spPr>
          <a:xfrm>
            <a:off x="1971765" y="1836540"/>
            <a:ext cx="4473487" cy="1138517"/>
          </a:xfrm>
          <a:prstGeom prst="rect">
            <a:avLst/>
          </a:prstGeom>
        </p:spPr>
        <p:txBody>
          <a:bodyPr wrap="square" lIns="0" tIns="0" rIns="0" bIns="0" rtlCol="0" anchor="t">
            <a:spAutoFit/>
          </a:bodyPr>
          <a:lstStyle/>
          <a:p>
            <a:pPr marL="285750" indent="-285750" algn="just">
              <a:lnSpc>
                <a:spcPts val="1539"/>
              </a:lnSpc>
              <a:buAutoNum type="romanLcPeriod"/>
            </a:pPr>
            <a:r>
              <a:rPr lang="en-US" sz="1100" dirty="0">
                <a:solidFill>
                  <a:srgbClr val="000000"/>
                </a:solidFill>
                <a:latin typeface="Public Sans"/>
                <a:ea typeface="Public Sans"/>
                <a:cs typeface="Public Sans"/>
                <a:sym typeface="Public Sans"/>
              </a:rPr>
              <a:t>To promote and strengthen lifelong learning </a:t>
            </a:r>
            <a:r>
              <a:rPr lang="en-US" sz="1100" dirty="0" err="1">
                <a:solidFill>
                  <a:srgbClr val="000000"/>
                </a:solidFill>
                <a:latin typeface="Public Sans"/>
                <a:ea typeface="Public Sans"/>
                <a:cs typeface="Public Sans"/>
                <a:sym typeface="Public Sans"/>
              </a:rPr>
              <a:t>programmes</a:t>
            </a:r>
            <a:r>
              <a:rPr lang="en-US" sz="1100" dirty="0">
                <a:solidFill>
                  <a:srgbClr val="000000"/>
                </a:solidFill>
                <a:latin typeface="Public Sans"/>
                <a:ea typeface="Public Sans"/>
                <a:cs typeface="Public Sans"/>
                <a:sym typeface="Public Sans"/>
              </a:rPr>
              <a:t> as a key strategic priority within the national higher education system.</a:t>
            </a:r>
          </a:p>
          <a:p>
            <a:pPr marL="285750" indent="-285750" algn="just">
              <a:lnSpc>
                <a:spcPts val="1539"/>
              </a:lnSpc>
              <a:buAutoNum type="romanLcPeriod"/>
            </a:pPr>
            <a:endParaRPr lang="en-US" sz="1100" dirty="0">
              <a:solidFill>
                <a:srgbClr val="000000"/>
              </a:solidFill>
              <a:latin typeface="Public Sans"/>
              <a:ea typeface="Public Sans"/>
              <a:cs typeface="Public Sans"/>
              <a:sym typeface="Public Sans"/>
            </a:endParaRPr>
          </a:p>
          <a:p>
            <a:pPr marL="285750" indent="-285750" algn="just">
              <a:lnSpc>
                <a:spcPts val="1539"/>
              </a:lnSpc>
              <a:buAutoNum type="romanLcPeriod"/>
            </a:pPr>
            <a:r>
              <a:rPr lang="en-US" sz="1100" dirty="0">
                <a:solidFill>
                  <a:srgbClr val="000000"/>
                </a:solidFill>
                <a:latin typeface="Public Sans"/>
                <a:ea typeface="Public Sans"/>
                <a:cs typeface="Public Sans"/>
                <a:sym typeface="Public Sans"/>
              </a:rPr>
              <a:t>To establish Lincoln University College (LUC) as a reputable, high-quality APEL assessment </a:t>
            </a:r>
            <a:r>
              <a:rPr lang="en-US" sz="1100" dirty="0" err="1">
                <a:solidFill>
                  <a:srgbClr val="000000"/>
                </a:solidFill>
                <a:latin typeface="Public Sans"/>
                <a:ea typeface="Public Sans"/>
                <a:cs typeface="Public Sans"/>
                <a:sym typeface="Public Sans"/>
              </a:rPr>
              <a:t>centre</a:t>
            </a:r>
            <a:r>
              <a:rPr lang="en-US" sz="1100" dirty="0">
                <a:solidFill>
                  <a:srgbClr val="000000"/>
                </a:solidFill>
                <a:latin typeface="Public Sans"/>
                <a:ea typeface="Public Sans"/>
                <a:cs typeface="Public Sans"/>
                <a:sym typeface="Public Sans"/>
              </a:rPr>
              <a:t> with global recognition.</a:t>
            </a:r>
          </a:p>
        </p:txBody>
      </p:sp>
      <p:sp>
        <p:nvSpPr>
          <p:cNvPr id="10" name="TextBox 2">
            <a:extLst>
              <a:ext uri="{FF2B5EF4-FFF2-40B4-BE49-F238E27FC236}">
                <a16:creationId xmlns:a16="http://schemas.microsoft.com/office/drawing/2014/main" id="{70DCDDB6-3359-9EB2-B342-18FCC2179CB1}"/>
              </a:ext>
            </a:extLst>
          </p:cNvPr>
          <p:cNvSpPr txBox="1"/>
          <p:nvPr/>
        </p:nvSpPr>
        <p:spPr>
          <a:xfrm>
            <a:off x="2256804" y="3367269"/>
            <a:ext cx="4801052"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Functions of </a:t>
            </a:r>
            <a:r>
              <a:rPr lang="en-US" sz="1600" b="1" dirty="0" err="1">
                <a:solidFill>
                  <a:srgbClr val="000000"/>
                </a:solidFill>
                <a:latin typeface="Public Sans Bold"/>
                <a:ea typeface="Public Sans Bold"/>
                <a:cs typeface="Public Sans Bold"/>
                <a:sym typeface="Public Sans Bold"/>
              </a:rPr>
              <a:t>PLACe</a:t>
            </a:r>
            <a:endParaRPr lang="en-US" sz="1600" b="1" dirty="0">
              <a:solidFill>
                <a:srgbClr val="000000"/>
              </a:solidFill>
              <a:latin typeface="Public Sans Bold"/>
              <a:ea typeface="Public Sans Bold"/>
              <a:cs typeface="Public Sans Bold"/>
              <a:sym typeface="Public Sans Bold"/>
            </a:endParaRPr>
          </a:p>
        </p:txBody>
      </p:sp>
      <p:sp>
        <p:nvSpPr>
          <p:cNvPr id="11" name="TextBox 3">
            <a:extLst>
              <a:ext uri="{FF2B5EF4-FFF2-40B4-BE49-F238E27FC236}">
                <a16:creationId xmlns:a16="http://schemas.microsoft.com/office/drawing/2014/main" id="{93C20CC9-C56C-860B-4C66-62D86178685D}"/>
              </a:ext>
            </a:extLst>
          </p:cNvPr>
          <p:cNvSpPr txBox="1"/>
          <p:nvPr/>
        </p:nvSpPr>
        <p:spPr>
          <a:xfrm>
            <a:off x="1720850" y="3367269"/>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3.3</a:t>
            </a:r>
          </a:p>
        </p:txBody>
      </p:sp>
      <p:sp>
        <p:nvSpPr>
          <p:cNvPr id="12" name="TextBox 4">
            <a:extLst>
              <a:ext uri="{FF2B5EF4-FFF2-40B4-BE49-F238E27FC236}">
                <a16:creationId xmlns:a16="http://schemas.microsoft.com/office/drawing/2014/main" id="{121E1E53-44E5-8DAE-27C0-5B24AD475181}"/>
              </a:ext>
            </a:extLst>
          </p:cNvPr>
          <p:cNvSpPr txBox="1"/>
          <p:nvPr/>
        </p:nvSpPr>
        <p:spPr>
          <a:xfrm>
            <a:off x="1797050" y="3905633"/>
            <a:ext cx="5105400" cy="176715"/>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Functions of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a:t>
            </a:r>
          </a:p>
        </p:txBody>
      </p:sp>
      <p:sp>
        <p:nvSpPr>
          <p:cNvPr id="13" name="TextBox 5">
            <a:extLst>
              <a:ext uri="{FF2B5EF4-FFF2-40B4-BE49-F238E27FC236}">
                <a16:creationId xmlns:a16="http://schemas.microsoft.com/office/drawing/2014/main" id="{B4A8A2C7-E00B-AADC-2F21-14BBE8F4138B}"/>
              </a:ext>
            </a:extLst>
          </p:cNvPr>
          <p:cNvSpPr txBox="1"/>
          <p:nvPr/>
        </p:nvSpPr>
        <p:spPr>
          <a:xfrm>
            <a:off x="2047965" y="4281671"/>
            <a:ext cx="4479499" cy="1138517"/>
          </a:xfrm>
          <a:prstGeom prst="rect">
            <a:avLst/>
          </a:prstGeom>
        </p:spPr>
        <p:txBody>
          <a:bodyPr wrap="square" lIns="0" tIns="0" rIns="0" bIns="0" rtlCol="0" anchor="t">
            <a:spAutoFit/>
          </a:bodyPr>
          <a:lstStyle/>
          <a:p>
            <a:pPr marL="285750" indent="-285750" algn="just">
              <a:lnSpc>
                <a:spcPts val="1539"/>
              </a:lnSpc>
              <a:buAutoNum type="romanLcPeriod"/>
            </a:pPr>
            <a:r>
              <a:rPr lang="en-US" sz="1100" dirty="0">
                <a:solidFill>
                  <a:srgbClr val="000000"/>
                </a:solidFill>
                <a:latin typeface="Public Sans"/>
                <a:ea typeface="Public Sans"/>
                <a:cs typeface="Public Sans"/>
                <a:sym typeface="Public Sans"/>
              </a:rPr>
              <a:t>To serve as the primary reference and resource </a:t>
            </a:r>
            <a:r>
              <a:rPr lang="en-US" sz="1100" dirty="0" err="1">
                <a:solidFill>
                  <a:srgbClr val="000000"/>
                </a:solidFill>
                <a:latin typeface="Public Sans"/>
                <a:ea typeface="Public Sans"/>
                <a:cs typeface="Public Sans"/>
                <a:sym typeface="Public Sans"/>
              </a:rPr>
              <a:t>centre</a:t>
            </a:r>
            <a:r>
              <a:rPr lang="en-US" sz="1100" dirty="0">
                <a:solidFill>
                  <a:srgbClr val="000000"/>
                </a:solidFill>
                <a:latin typeface="Public Sans"/>
                <a:ea typeface="Public Sans"/>
                <a:cs typeface="Public Sans"/>
                <a:sym typeface="Public Sans"/>
              </a:rPr>
              <a:t> for APEL applications, assessments, and certification processes.</a:t>
            </a:r>
          </a:p>
          <a:p>
            <a:pPr marL="285750" indent="-285750" algn="just">
              <a:lnSpc>
                <a:spcPts val="1539"/>
              </a:lnSpc>
              <a:buAutoNum type="romanLcPeriod"/>
            </a:pPr>
            <a:endParaRPr lang="en-US" sz="1100" dirty="0">
              <a:solidFill>
                <a:srgbClr val="000000"/>
              </a:solidFill>
              <a:latin typeface="Public Sans"/>
              <a:ea typeface="Public Sans"/>
              <a:cs typeface="Public Sans"/>
              <a:sym typeface="Public Sans"/>
            </a:endParaRPr>
          </a:p>
          <a:p>
            <a:pPr marL="285750" indent="-285750" algn="just">
              <a:lnSpc>
                <a:spcPts val="1539"/>
              </a:lnSpc>
              <a:buAutoNum type="romanLcPeriod"/>
            </a:pPr>
            <a:r>
              <a:rPr lang="en-US" sz="1100" dirty="0">
                <a:solidFill>
                  <a:srgbClr val="000000"/>
                </a:solidFill>
                <a:latin typeface="Public Sans"/>
                <a:ea typeface="Public Sans"/>
                <a:cs typeface="Public Sans"/>
                <a:sym typeface="Public Sans"/>
              </a:rPr>
              <a:t>To oversee and coordinate the APEL.A application process and assessment instruments for admission into higher education institutions (HEIs).</a:t>
            </a:r>
          </a:p>
        </p:txBody>
      </p:sp>
      <p:sp>
        <p:nvSpPr>
          <p:cNvPr id="5" name="TextBox 2">
            <a:extLst>
              <a:ext uri="{FF2B5EF4-FFF2-40B4-BE49-F238E27FC236}">
                <a16:creationId xmlns:a16="http://schemas.microsoft.com/office/drawing/2014/main" id="{B40983A0-620E-3D40-AAB6-247F870B7D4C}"/>
              </a:ext>
            </a:extLst>
          </p:cNvPr>
          <p:cNvSpPr txBox="1"/>
          <p:nvPr/>
        </p:nvSpPr>
        <p:spPr>
          <a:xfrm>
            <a:off x="2259810" y="5786368"/>
            <a:ext cx="4801052" cy="322332"/>
          </a:xfrm>
          <a:prstGeom prst="rect">
            <a:avLst/>
          </a:prstGeom>
        </p:spPr>
        <p:txBody>
          <a:bodyPr wrap="square" lIns="0" tIns="0" rIns="0" bIns="0" rtlCol="0" anchor="t">
            <a:spAutoFit/>
          </a:bodyPr>
          <a:lstStyle/>
          <a:p>
            <a:pPr>
              <a:lnSpc>
                <a:spcPts val="2760"/>
              </a:lnSpc>
              <a:spcBef>
                <a:spcPct val="0"/>
              </a:spcBef>
            </a:pPr>
            <a:r>
              <a:rPr lang="en-US" sz="1600" b="1" dirty="0" err="1">
                <a:solidFill>
                  <a:srgbClr val="000000"/>
                </a:solidFill>
                <a:latin typeface="Public Sans Bold"/>
                <a:ea typeface="Public Sans Bold"/>
                <a:cs typeface="Public Sans Bold"/>
                <a:sym typeface="Public Sans Bold"/>
              </a:rPr>
              <a:t>Organisational</a:t>
            </a:r>
            <a:r>
              <a:rPr lang="en-US" sz="1600" b="1" dirty="0">
                <a:solidFill>
                  <a:srgbClr val="000000"/>
                </a:solidFill>
                <a:latin typeface="Public Sans Bold"/>
                <a:ea typeface="Public Sans Bold"/>
                <a:cs typeface="Public Sans Bold"/>
                <a:sym typeface="Public Sans Bold"/>
              </a:rPr>
              <a:t> Chart of </a:t>
            </a:r>
            <a:r>
              <a:rPr lang="en-US" sz="1600" b="1" dirty="0" err="1">
                <a:solidFill>
                  <a:srgbClr val="000000"/>
                </a:solidFill>
                <a:latin typeface="Public Sans Bold"/>
                <a:ea typeface="Public Sans Bold"/>
                <a:cs typeface="Public Sans Bold"/>
                <a:sym typeface="Public Sans Bold"/>
              </a:rPr>
              <a:t>PLACe</a:t>
            </a:r>
            <a:endParaRPr lang="en-US" sz="1600" b="1" dirty="0">
              <a:solidFill>
                <a:srgbClr val="000000"/>
              </a:solidFill>
              <a:latin typeface="Public Sans Bold"/>
              <a:ea typeface="Public Sans Bold"/>
              <a:cs typeface="Public Sans Bold"/>
              <a:sym typeface="Public Sans Bold"/>
            </a:endParaRPr>
          </a:p>
        </p:txBody>
      </p:sp>
      <p:sp>
        <p:nvSpPr>
          <p:cNvPr id="7" name="TextBox 3">
            <a:extLst>
              <a:ext uri="{FF2B5EF4-FFF2-40B4-BE49-F238E27FC236}">
                <a16:creationId xmlns:a16="http://schemas.microsoft.com/office/drawing/2014/main" id="{1690F468-1386-66E9-BC59-10F32A201F58}"/>
              </a:ext>
            </a:extLst>
          </p:cNvPr>
          <p:cNvSpPr txBox="1"/>
          <p:nvPr/>
        </p:nvSpPr>
        <p:spPr>
          <a:xfrm>
            <a:off x="1723856" y="5786368"/>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3.4</a:t>
            </a:r>
          </a:p>
        </p:txBody>
      </p:sp>
      <p:sp>
        <p:nvSpPr>
          <p:cNvPr id="14" name="TextBox 4">
            <a:extLst>
              <a:ext uri="{FF2B5EF4-FFF2-40B4-BE49-F238E27FC236}">
                <a16:creationId xmlns:a16="http://schemas.microsoft.com/office/drawing/2014/main" id="{2FC91688-B5B5-2E14-E6D5-48417BC80E92}"/>
              </a:ext>
            </a:extLst>
          </p:cNvPr>
          <p:cNvSpPr txBox="1"/>
          <p:nvPr/>
        </p:nvSpPr>
        <p:spPr>
          <a:xfrm>
            <a:off x="1800056" y="6261102"/>
            <a:ext cx="4727406" cy="3523785"/>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The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is headed by the Director of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who provides overall leadership and strategic direction for the Centre. The Director is supported by the Deputy Director of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who assists in managing and coordinating the Centre’s operations. Reporting to the Deputy Director is the APEL Coordinator, who plays a central role in overseeing the planning, coordination, and implementation of Accreditation of Prior Experiential Learning for Access (APEL.A) activities. </a:t>
            </a:r>
          </a:p>
          <a:p>
            <a:pPr algn="just">
              <a:lnSpc>
                <a:spcPct val="150000"/>
              </a:lnSpc>
            </a:pPr>
            <a:endParaRPr lang="en-US" sz="1100" dirty="0">
              <a:solidFill>
                <a:srgbClr val="000000"/>
              </a:solidFill>
              <a:latin typeface="Public Sans"/>
              <a:ea typeface="Public Sans"/>
              <a:cs typeface="Public Sans"/>
              <a:sym typeface="Public Sans"/>
            </a:endParaRPr>
          </a:p>
          <a:p>
            <a:pPr algn="just">
              <a:lnSpc>
                <a:spcPct val="150000"/>
              </a:lnSpc>
            </a:pPr>
            <a:r>
              <a:rPr lang="en-US" sz="1100" dirty="0">
                <a:solidFill>
                  <a:srgbClr val="000000"/>
                </a:solidFill>
                <a:latin typeface="Public Sans"/>
                <a:ea typeface="Public Sans"/>
                <a:cs typeface="Public Sans"/>
                <a:sym typeface="Public Sans"/>
              </a:rPr>
              <a:t>The APEL Coordinator works closely with the APEL Administrator, who is responsible for managing administrative processes, documentation, and record-keeping related to APEL.A assessments. Under the coordination structure, two key functional roles are identified: the Assessor (Instruments) and the Examination Coordinator. </a:t>
            </a:r>
          </a:p>
        </p:txBody>
      </p:sp>
      <p:sp>
        <p:nvSpPr>
          <p:cNvPr id="23" name="AutoShape 14">
            <a:extLst>
              <a:ext uri="{FF2B5EF4-FFF2-40B4-BE49-F238E27FC236}">
                <a16:creationId xmlns:a16="http://schemas.microsoft.com/office/drawing/2014/main" id="{1422A8D3-BBE8-EF43-AB31-C4B65B942ACD}"/>
              </a:ext>
            </a:extLst>
          </p:cNvPr>
          <p:cNvSpPr/>
          <p:nvPr/>
        </p:nvSpPr>
        <p:spPr>
          <a:xfrm flipH="1">
            <a:off x="665410" y="3289300"/>
            <a:ext cx="625530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4" name="AutoShape 14">
            <a:extLst>
              <a:ext uri="{FF2B5EF4-FFF2-40B4-BE49-F238E27FC236}">
                <a16:creationId xmlns:a16="http://schemas.microsoft.com/office/drawing/2014/main" id="{2B632F11-1BC8-4641-F99B-8393106CD8D3}"/>
              </a:ext>
            </a:extLst>
          </p:cNvPr>
          <p:cNvSpPr/>
          <p:nvPr/>
        </p:nvSpPr>
        <p:spPr>
          <a:xfrm flipH="1">
            <a:off x="654052" y="5653269"/>
            <a:ext cx="625530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7" name="TextBox 47">
            <a:extLst>
              <a:ext uri="{FF2B5EF4-FFF2-40B4-BE49-F238E27FC236}">
                <a16:creationId xmlns:a16="http://schemas.microsoft.com/office/drawing/2014/main" id="{790D873F-A56C-F6D8-2C98-C81A431EAC59}"/>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16996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2E5AD-496D-CA58-C9F0-F3D1C69E029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760E16C-D653-7B27-28C7-3AE605DC0D75}"/>
              </a:ext>
            </a:extLst>
          </p:cNvPr>
          <p:cNvSpPr txBox="1"/>
          <p:nvPr/>
        </p:nvSpPr>
        <p:spPr>
          <a:xfrm>
            <a:off x="1800056" y="927100"/>
            <a:ext cx="4727406" cy="4285532"/>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The Assessor (Instruments) is responsible for the development and review of assessment instruments, ensuring that assessment tools align with APEL standards and requirements. The Examination Coordinator oversees the conduct and scheduling of APEL examinations and assessments. The operational support for APEL activities involves collaboration with several units, including Schools, the Information Technology Department, the Quality Assurance Unit, and the Examination Unit. At the Schools level, Assessors conduct portfolio assessments and interviews, while Moderators ensure the consistency, validity, and reliability of assessment outcomes. The Information Technology Department provides technical support for APEL systems and platforms, whereas the Quality Assurance Unit and Examination Unit ensure that assessment processes adhere to institutional policies and quality standards. Overall, the organizational structure of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ensures clear lines of responsibility, effective coordination among academic and administrative units, and compliance with established quality assurance frameworks for the implementation of APEL.</a:t>
            </a:r>
          </a:p>
        </p:txBody>
      </p:sp>
      <p:sp>
        <p:nvSpPr>
          <p:cNvPr id="16" name="TextBox 16">
            <a:extLst>
              <a:ext uri="{FF2B5EF4-FFF2-40B4-BE49-F238E27FC236}">
                <a16:creationId xmlns:a16="http://schemas.microsoft.com/office/drawing/2014/main" id="{36A48BF9-C024-80B9-2F32-9DF7D6CA88B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15066327-E3F9-2FE7-8CBA-1C7CE657DB93}"/>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08</a:t>
            </a:r>
          </a:p>
        </p:txBody>
      </p:sp>
      <p:sp>
        <p:nvSpPr>
          <p:cNvPr id="8" name="AutoShape 2">
            <a:extLst>
              <a:ext uri="{FF2B5EF4-FFF2-40B4-BE49-F238E27FC236}">
                <a16:creationId xmlns:a16="http://schemas.microsoft.com/office/drawing/2014/main" id="{A859FABE-CC0E-91FD-0BC3-544EB5916D9B}"/>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5" name="object 2">
            <a:extLst>
              <a:ext uri="{FF2B5EF4-FFF2-40B4-BE49-F238E27FC236}">
                <a16:creationId xmlns:a16="http://schemas.microsoft.com/office/drawing/2014/main" id="{038F234D-BE6C-E800-9853-8B292A420045}"/>
              </a:ext>
            </a:extLst>
          </p:cNvPr>
          <p:cNvSpPr txBox="1"/>
          <p:nvPr/>
        </p:nvSpPr>
        <p:spPr>
          <a:xfrm>
            <a:off x="2517271" y="5536335"/>
            <a:ext cx="3624562" cy="545342"/>
          </a:xfrm>
          <a:prstGeom prst="rect">
            <a:avLst/>
          </a:prstGeom>
        </p:spPr>
        <p:txBody>
          <a:bodyPr lIns="0" tIns="0" rIns="0" bIns="0">
            <a:spAutoFit/>
          </a:bodyPr>
          <a:lstStyle/>
          <a:p>
            <a:pPr algn="ctr">
              <a:defRPr/>
            </a:pPr>
            <a:r>
              <a:rPr sz="848" b="1" u="sng" spc="-11" dirty="0">
                <a:latin typeface="Arial Narrow"/>
                <a:cs typeface="Arial Narrow"/>
              </a:rPr>
              <a:t>ORGANI</a:t>
            </a:r>
            <a:r>
              <a:rPr sz="848" b="1" u="sng" spc="-7" dirty="0">
                <a:latin typeface="Arial Narrow"/>
                <a:cs typeface="Arial Narrow"/>
              </a:rPr>
              <a:t>SATIONAL CH</a:t>
            </a:r>
            <a:r>
              <a:rPr sz="848" b="1" u="sng" spc="-11" dirty="0">
                <a:latin typeface="Arial Narrow"/>
                <a:cs typeface="Arial Narrow"/>
              </a:rPr>
              <a:t>A</a:t>
            </a:r>
            <a:r>
              <a:rPr sz="848" b="1" u="sng" spc="-4" dirty="0">
                <a:latin typeface="Arial Narrow"/>
                <a:cs typeface="Arial Narrow"/>
              </a:rPr>
              <a:t>R</a:t>
            </a:r>
            <a:r>
              <a:rPr sz="848" b="1" u="sng" spc="-7" dirty="0">
                <a:latin typeface="Arial Narrow"/>
                <a:cs typeface="Arial Narrow"/>
              </a:rPr>
              <a:t>T</a:t>
            </a:r>
            <a:endParaRPr sz="848" dirty="0">
              <a:latin typeface="Arial Narrow"/>
              <a:cs typeface="Arial Narrow"/>
            </a:endParaRPr>
          </a:p>
          <a:p>
            <a:pPr algn="ctr">
              <a:spcBef>
                <a:spcPts val="594"/>
              </a:spcBef>
              <a:defRPr/>
            </a:pPr>
            <a:r>
              <a:rPr sz="848" b="1" u="sng" spc="-7" dirty="0">
                <a:latin typeface="Arial Narrow"/>
                <a:cs typeface="Arial Narrow"/>
              </a:rPr>
              <a:t>PRIOR</a:t>
            </a:r>
            <a:r>
              <a:rPr sz="848" b="1" u="sng" spc="-4" dirty="0">
                <a:latin typeface="Arial Narrow"/>
                <a:cs typeface="Arial Narrow"/>
              </a:rPr>
              <a:t> </a:t>
            </a:r>
            <a:r>
              <a:rPr sz="848" b="1" u="sng" spc="-7" dirty="0">
                <a:latin typeface="Arial Narrow"/>
                <a:cs typeface="Arial Narrow"/>
              </a:rPr>
              <a:t>LEA</a:t>
            </a:r>
            <a:r>
              <a:rPr sz="848" b="1" u="sng" spc="-11" dirty="0">
                <a:latin typeface="Arial Narrow"/>
                <a:cs typeface="Arial Narrow"/>
              </a:rPr>
              <a:t>R</a:t>
            </a:r>
            <a:r>
              <a:rPr sz="848" b="1" u="sng" spc="-7" dirty="0">
                <a:latin typeface="Arial Narrow"/>
                <a:cs typeface="Arial Narrow"/>
              </a:rPr>
              <a:t>NING</a:t>
            </a:r>
            <a:r>
              <a:rPr sz="848" b="1" u="sng" spc="-4" dirty="0">
                <a:latin typeface="Arial Narrow"/>
                <a:cs typeface="Arial Narrow"/>
              </a:rPr>
              <a:t> </a:t>
            </a:r>
            <a:r>
              <a:rPr sz="848" b="1" u="sng" spc="-7" dirty="0">
                <a:latin typeface="Arial Narrow"/>
                <a:cs typeface="Arial Narrow"/>
              </a:rPr>
              <a:t>ASS</a:t>
            </a:r>
            <a:r>
              <a:rPr sz="848" b="1" u="sng" spc="-14" dirty="0">
                <a:latin typeface="Arial Narrow"/>
                <a:cs typeface="Arial Narrow"/>
              </a:rPr>
              <a:t>ES</a:t>
            </a:r>
            <a:r>
              <a:rPr sz="848" b="1" u="sng" spc="-7" dirty="0">
                <a:latin typeface="Arial Narrow"/>
                <a:cs typeface="Arial Narrow"/>
              </a:rPr>
              <a:t>S</a:t>
            </a:r>
            <a:r>
              <a:rPr sz="848" b="1" u="sng" spc="-4" dirty="0">
                <a:latin typeface="Arial Narrow"/>
                <a:cs typeface="Arial Narrow"/>
              </a:rPr>
              <a:t>M</a:t>
            </a:r>
            <a:r>
              <a:rPr sz="848" b="1" u="sng" spc="-7" dirty="0">
                <a:latin typeface="Arial Narrow"/>
                <a:cs typeface="Arial Narrow"/>
              </a:rPr>
              <a:t>ENT</a:t>
            </a:r>
            <a:r>
              <a:rPr sz="848" b="1" u="sng" spc="-4" dirty="0">
                <a:latin typeface="Arial Narrow"/>
                <a:cs typeface="Arial Narrow"/>
              </a:rPr>
              <a:t> </a:t>
            </a:r>
            <a:r>
              <a:rPr sz="848" b="1" u="sng" spc="-7" dirty="0">
                <a:latin typeface="Arial Narrow"/>
                <a:cs typeface="Arial Narrow"/>
              </a:rPr>
              <a:t>CENT</a:t>
            </a:r>
            <a:r>
              <a:rPr sz="848" b="1" u="sng" spc="-14" dirty="0">
                <a:latin typeface="Arial Narrow"/>
                <a:cs typeface="Arial Narrow"/>
              </a:rPr>
              <a:t>R</a:t>
            </a:r>
            <a:r>
              <a:rPr sz="848" b="1" u="sng" spc="-7" dirty="0">
                <a:latin typeface="Arial Narrow"/>
                <a:cs typeface="Arial Narrow"/>
              </a:rPr>
              <a:t>E</a:t>
            </a:r>
            <a:r>
              <a:rPr sz="848" b="1" u="sng" dirty="0">
                <a:latin typeface="Arial Narrow"/>
                <a:cs typeface="Arial Narrow"/>
              </a:rPr>
              <a:t> </a:t>
            </a:r>
            <a:r>
              <a:rPr sz="848" b="1" u="sng" spc="-7" dirty="0">
                <a:latin typeface="Arial Narrow"/>
                <a:cs typeface="Arial Narrow"/>
              </a:rPr>
              <a:t>(PLA</a:t>
            </a:r>
            <a:r>
              <a:rPr sz="848" b="1" u="sng" spc="-11" dirty="0">
                <a:latin typeface="Arial Narrow"/>
                <a:cs typeface="Arial Narrow"/>
              </a:rPr>
              <a:t>C</a:t>
            </a:r>
            <a:r>
              <a:rPr sz="848" b="1" u="sng" dirty="0">
                <a:latin typeface="Arial Narrow"/>
                <a:cs typeface="Arial Narrow"/>
              </a:rPr>
              <a:t>e), </a:t>
            </a:r>
            <a:endParaRPr lang="en-US" sz="848" b="1" u="sng" dirty="0">
              <a:latin typeface="Arial Narrow"/>
              <a:cs typeface="Arial Narrow"/>
            </a:endParaRPr>
          </a:p>
          <a:p>
            <a:pPr algn="ctr">
              <a:spcBef>
                <a:spcPts val="594"/>
              </a:spcBef>
              <a:defRPr/>
            </a:pPr>
            <a:r>
              <a:rPr sz="848" b="1" u="sng" spc="-7" dirty="0">
                <a:latin typeface="Arial Narrow"/>
                <a:cs typeface="Arial Narrow"/>
              </a:rPr>
              <a:t>LINCOLN</a:t>
            </a:r>
            <a:r>
              <a:rPr sz="848" b="1" u="sng" spc="-4" dirty="0">
                <a:latin typeface="Arial Narrow"/>
                <a:cs typeface="Arial Narrow"/>
              </a:rPr>
              <a:t> </a:t>
            </a:r>
            <a:r>
              <a:rPr sz="848" b="1" u="sng" spc="-7" dirty="0">
                <a:latin typeface="Arial Narrow"/>
                <a:cs typeface="Arial Narrow"/>
              </a:rPr>
              <a:t>UNIVERSITY</a:t>
            </a:r>
            <a:r>
              <a:rPr sz="848" b="1" u="sng" dirty="0">
                <a:latin typeface="Arial Narrow"/>
                <a:cs typeface="Arial Narrow"/>
              </a:rPr>
              <a:t> </a:t>
            </a:r>
            <a:r>
              <a:rPr sz="848" b="1" u="sng" spc="-18" dirty="0">
                <a:latin typeface="Arial Narrow"/>
                <a:cs typeface="Arial Narrow"/>
              </a:rPr>
              <a:t>C</a:t>
            </a:r>
            <a:r>
              <a:rPr sz="848" b="1" u="sng" spc="-4" dirty="0">
                <a:latin typeface="Arial Narrow"/>
                <a:cs typeface="Arial Narrow"/>
              </a:rPr>
              <a:t>OLL</a:t>
            </a:r>
            <a:r>
              <a:rPr sz="848" b="1" u="sng" dirty="0">
                <a:latin typeface="Arial Narrow"/>
                <a:cs typeface="Arial Narrow"/>
              </a:rPr>
              <a:t>E</a:t>
            </a:r>
            <a:r>
              <a:rPr sz="848" b="1" u="sng" spc="-4" dirty="0">
                <a:latin typeface="Arial Narrow"/>
                <a:cs typeface="Arial Narrow"/>
              </a:rPr>
              <a:t>GE</a:t>
            </a:r>
            <a:endParaRPr sz="848" dirty="0">
              <a:latin typeface="Arial Narrow"/>
              <a:cs typeface="Arial Narrow"/>
            </a:endParaRPr>
          </a:p>
        </p:txBody>
      </p:sp>
      <p:sp>
        <p:nvSpPr>
          <p:cNvPr id="9" name="object 4">
            <a:extLst>
              <a:ext uri="{FF2B5EF4-FFF2-40B4-BE49-F238E27FC236}">
                <a16:creationId xmlns:a16="http://schemas.microsoft.com/office/drawing/2014/main" id="{050DB2EF-C676-CCE3-4ABC-365911921ED8}"/>
              </a:ext>
            </a:extLst>
          </p:cNvPr>
          <p:cNvSpPr>
            <a:spLocks/>
          </p:cNvSpPr>
          <p:nvPr/>
        </p:nvSpPr>
        <p:spPr bwMode="auto">
          <a:xfrm>
            <a:off x="3484833" y="7076620"/>
            <a:ext cx="1689443" cy="254651"/>
          </a:xfrm>
          <a:custGeom>
            <a:avLst/>
            <a:gdLst>
              <a:gd name="T0" fmla="*/ 0 w 2391410"/>
              <a:gd name="T1" fmla="*/ 359414 h 359410"/>
              <a:gd name="T2" fmla="*/ 2391405 w 2391410"/>
              <a:gd name="T3" fmla="*/ 359414 h 359410"/>
              <a:gd name="T4" fmla="*/ 2391405 w 2391410"/>
              <a:gd name="T5" fmla="*/ 0 h 359410"/>
              <a:gd name="T6" fmla="*/ 0 w 2391410"/>
              <a:gd name="T7" fmla="*/ 0 h 359410"/>
              <a:gd name="T8" fmla="*/ 0 w 2391410"/>
              <a:gd name="T9" fmla="*/ 359414 h 359410"/>
            </a:gdLst>
            <a:ahLst/>
            <a:cxnLst>
              <a:cxn ang="0">
                <a:pos x="T0" y="T1"/>
              </a:cxn>
              <a:cxn ang="0">
                <a:pos x="T2" y="T3"/>
              </a:cxn>
              <a:cxn ang="0">
                <a:pos x="T4" y="T5"/>
              </a:cxn>
              <a:cxn ang="0">
                <a:pos x="T6" y="T7"/>
              </a:cxn>
              <a:cxn ang="0">
                <a:pos x="T8" y="T9"/>
              </a:cxn>
            </a:cxnLst>
            <a:rect l="0" t="0" r="r" b="b"/>
            <a:pathLst>
              <a:path w="2391410" h="359410">
                <a:moveTo>
                  <a:pt x="0" y="359414"/>
                </a:moveTo>
                <a:lnTo>
                  <a:pt x="2391405" y="359414"/>
                </a:lnTo>
                <a:lnTo>
                  <a:pt x="2391405" y="0"/>
                </a:lnTo>
                <a:lnTo>
                  <a:pt x="0" y="0"/>
                </a:lnTo>
                <a:lnTo>
                  <a:pt x="0" y="359414"/>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10" name="object 5">
            <a:extLst>
              <a:ext uri="{FF2B5EF4-FFF2-40B4-BE49-F238E27FC236}">
                <a16:creationId xmlns:a16="http://schemas.microsoft.com/office/drawing/2014/main" id="{26BC1D38-CDA0-5599-634E-5C10E657C9AC}"/>
              </a:ext>
            </a:extLst>
          </p:cNvPr>
          <p:cNvSpPr txBox="1"/>
          <p:nvPr/>
        </p:nvSpPr>
        <p:spPr>
          <a:xfrm>
            <a:off x="3961600" y="7122615"/>
            <a:ext cx="738150" cy="119585"/>
          </a:xfrm>
          <a:prstGeom prst="rect">
            <a:avLst/>
          </a:prstGeom>
        </p:spPr>
        <p:txBody>
          <a:bodyPr lIns="0" tIns="0" rIns="0" bIns="0">
            <a:spAutoFit/>
          </a:bodyPr>
          <a:lstStyle/>
          <a:p>
            <a:pPr marL="8975">
              <a:defRPr/>
            </a:pPr>
            <a:r>
              <a:rPr sz="777" b="1" dirty="0">
                <a:latin typeface="Calibri"/>
                <a:cs typeface="Calibri"/>
              </a:rPr>
              <a:t>APEL</a:t>
            </a:r>
            <a:r>
              <a:rPr sz="777" b="1" spc="-25" dirty="0">
                <a:latin typeface="Times New Roman"/>
                <a:cs typeface="Times New Roman"/>
              </a:rPr>
              <a:t> </a:t>
            </a:r>
            <a:r>
              <a:rPr sz="777" b="1" dirty="0">
                <a:latin typeface="Calibri"/>
                <a:cs typeface="Calibri"/>
              </a:rPr>
              <a:t>C</a:t>
            </a:r>
            <a:r>
              <a:rPr sz="777" b="1" spc="-4" dirty="0">
                <a:latin typeface="Calibri"/>
                <a:cs typeface="Calibri"/>
              </a:rPr>
              <a:t>oo</a:t>
            </a:r>
            <a:r>
              <a:rPr sz="777" b="1" dirty="0">
                <a:latin typeface="Calibri"/>
                <a:cs typeface="Calibri"/>
              </a:rPr>
              <a:t>r</a:t>
            </a:r>
            <a:r>
              <a:rPr sz="777" b="1" spc="-4" dirty="0">
                <a:latin typeface="Calibri"/>
                <a:cs typeface="Calibri"/>
              </a:rPr>
              <a:t>d</a:t>
            </a:r>
            <a:r>
              <a:rPr sz="777" b="1" dirty="0">
                <a:latin typeface="Calibri"/>
                <a:cs typeface="Calibri"/>
              </a:rPr>
              <a:t>i</a:t>
            </a:r>
            <a:r>
              <a:rPr sz="777" b="1" spc="-4" dirty="0">
                <a:latin typeface="Calibri"/>
                <a:cs typeface="Calibri"/>
              </a:rPr>
              <a:t>n</a:t>
            </a:r>
            <a:r>
              <a:rPr sz="777" b="1" spc="-7" dirty="0">
                <a:latin typeface="Calibri"/>
                <a:cs typeface="Calibri"/>
              </a:rPr>
              <a:t>a</a:t>
            </a:r>
            <a:r>
              <a:rPr sz="777" b="1" dirty="0">
                <a:latin typeface="Calibri"/>
                <a:cs typeface="Calibri"/>
              </a:rPr>
              <a:t>t</a:t>
            </a:r>
            <a:r>
              <a:rPr sz="777" b="1" spc="-4" dirty="0">
                <a:latin typeface="Calibri"/>
                <a:cs typeface="Calibri"/>
              </a:rPr>
              <a:t>o</a:t>
            </a:r>
            <a:r>
              <a:rPr sz="777" b="1" dirty="0">
                <a:latin typeface="Calibri"/>
                <a:cs typeface="Calibri"/>
              </a:rPr>
              <a:t>r</a:t>
            </a:r>
            <a:endParaRPr sz="777">
              <a:latin typeface="Calibri"/>
              <a:cs typeface="Calibri"/>
            </a:endParaRPr>
          </a:p>
        </p:txBody>
      </p:sp>
      <p:sp>
        <p:nvSpPr>
          <p:cNvPr id="11" name="object 6">
            <a:extLst>
              <a:ext uri="{FF2B5EF4-FFF2-40B4-BE49-F238E27FC236}">
                <a16:creationId xmlns:a16="http://schemas.microsoft.com/office/drawing/2014/main" id="{C0EAC6D6-228D-C810-6A8D-4FB8146B3FD8}"/>
              </a:ext>
            </a:extLst>
          </p:cNvPr>
          <p:cNvSpPr>
            <a:spLocks/>
          </p:cNvSpPr>
          <p:nvPr/>
        </p:nvSpPr>
        <p:spPr bwMode="auto">
          <a:xfrm>
            <a:off x="4304875" y="6502915"/>
            <a:ext cx="53847" cy="215387"/>
          </a:xfrm>
          <a:custGeom>
            <a:avLst/>
            <a:gdLst>
              <a:gd name="T0" fmla="*/ 34911 w 76200"/>
              <a:gd name="T1" fmla="*/ 228582 h 304800"/>
              <a:gd name="T2" fmla="*/ 0 w 76200"/>
              <a:gd name="T3" fmla="*/ 228582 h 304800"/>
              <a:gd name="T4" fmla="*/ 38099 w 76200"/>
              <a:gd name="T5" fmla="*/ 304782 h 304800"/>
              <a:gd name="T6" fmla="*/ 69844 w 76200"/>
              <a:gd name="T7" fmla="*/ 241292 h 304800"/>
              <a:gd name="T8" fmla="*/ 34911 w 76200"/>
              <a:gd name="T9" fmla="*/ 241292 h 304800"/>
              <a:gd name="T10" fmla="*/ 34911 w 76200"/>
              <a:gd name="T11" fmla="*/ 228582 h 304800"/>
              <a:gd name="T12" fmla="*/ 41269 w 76200"/>
              <a:gd name="T13" fmla="*/ 0 h 304800"/>
              <a:gd name="T14" fmla="*/ 34911 w 76200"/>
              <a:gd name="T15" fmla="*/ 0 h 304800"/>
              <a:gd name="T16" fmla="*/ 34911 w 76200"/>
              <a:gd name="T17" fmla="*/ 241292 h 304800"/>
              <a:gd name="T18" fmla="*/ 41269 w 76200"/>
              <a:gd name="T19" fmla="*/ 241292 h 304800"/>
              <a:gd name="T20" fmla="*/ 41269 w 76200"/>
              <a:gd name="T21" fmla="*/ 0 h 304800"/>
              <a:gd name="T22" fmla="*/ 76199 w 76200"/>
              <a:gd name="T23" fmla="*/ 228582 h 304800"/>
              <a:gd name="T24" fmla="*/ 41269 w 76200"/>
              <a:gd name="T25" fmla="*/ 228582 h 304800"/>
              <a:gd name="T26" fmla="*/ 41269 w 76200"/>
              <a:gd name="T27" fmla="*/ 241292 h 304800"/>
              <a:gd name="T28" fmla="*/ 69844 w 76200"/>
              <a:gd name="T29" fmla="*/ 241292 h 304800"/>
              <a:gd name="T30" fmla="*/ 76199 w 76200"/>
              <a:gd name="T31" fmla="*/ 228582 h 30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00" h="304800">
                <a:moveTo>
                  <a:pt x="34911" y="228582"/>
                </a:moveTo>
                <a:lnTo>
                  <a:pt x="0" y="228582"/>
                </a:lnTo>
                <a:lnTo>
                  <a:pt x="38099" y="304782"/>
                </a:lnTo>
                <a:lnTo>
                  <a:pt x="69844" y="241292"/>
                </a:lnTo>
                <a:lnTo>
                  <a:pt x="34911" y="241292"/>
                </a:lnTo>
                <a:lnTo>
                  <a:pt x="34911" y="228582"/>
                </a:lnTo>
                <a:close/>
              </a:path>
              <a:path w="76200" h="304800">
                <a:moveTo>
                  <a:pt x="41269" y="0"/>
                </a:moveTo>
                <a:lnTo>
                  <a:pt x="34911" y="0"/>
                </a:lnTo>
                <a:lnTo>
                  <a:pt x="34911" y="241292"/>
                </a:lnTo>
                <a:lnTo>
                  <a:pt x="41269" y="241292"/>
                </a:lnTo>
                <a:lnTo>
                  <a:pt x="41269" y="0"/>
                </a:lnTo>
                <a:close/>
              </a:path>
              <a:path w="76200" h="304800">
                <a:moveTo>
                  <a:pt x="76199" y="228582"/>
                </a:moveTo>
                <a:lnTo>
                  <a:pt x="41269" y="228582"/>
                </a:lnTo>
                <a:lnTo>
                  <a:pt x="41269" y="241292"/>
                </a:lnTo>
                <a:lnTo>
                  <a:pt x="69844" y="241292"/>
                </a:lnTo>
                <a:lnTo>
                  <a:pt x="76199" y="2285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12" name="object 7">
            <a:extLst>
              <a:ext uri="{FF2B5EF4-FFF2-40B4-BE49-F238E27FC236}">
                <a16:creationId xmlns:a16="http://schemas.microsoft.com/office/drawing/2014/main" id="{B53FDCA6-5D86-C08E-8589-3507405AB852}"/>
              </a:ext>
            </a:extLst>
          </p:cNvPr>
          <p:cNvSpPr txBox="1"/>
          <p:nvPr/>
        </p:nvSpPr>
        <p:spPr>
          <a:xfrm>
            <a:off x="3444446" y="6718302"/>
            <a:ext cx="1776944" cy="119585"/>
          </a:xfrm>
          <a:prstGeom prst="rect">
            <a:avLst/>
          </a:prstGeom>
          <a:ln w="6349">
            <a:solidFill>
              <a:srgbClr val="000000"/>
            </a:solidFill>
          </a:ln>
        </p:spPr>
        <p:txBody>
          <a:bodyPr lIns="0" tIns="0" rIns="0" bIns="0">
            <a:spAutoFit/>
          </a:bodyPr>
          <a:lstStyle/>
          <a:p>
            <a:pPr marL="365286">
              <a:defRPr/>
            </a:pPr>
            <a:r>
              <a:rPr sz="777" b="1" spc="-4" dirty="0">
                <a:latin typeface="Calibri"/>
                <a:cs typeface="Calibri"/>
              </a:rPr>
              <a:t>De</a:t>
            </a:r>
            <a:r>
              <a:rPr sz="777" b="1" spc="-7" dirty="0">
                <a:latin typeface="Calibri"/>
                <a:cs typeface="Calibri"/>
              </a:rPr>
              <a:t>p</a:t>
            </a:r>
            <a:r>
              <a:rPr sz="777" b="1" spc="-4" dirty="0">
                <a:latin typeface="Calibri"/>
                <a:cs typeface="Calibri"/>
              </a:rPr>
              <a:t>u</a:t>
            </a:r>
            <a:r>
              <a:rPr sz="777" b="1" dirty="0">
                <a:latin typeface="Calibri"/>
                <a:cs typeface="Calibri"/>
              </a:rPr>
              <a:t>ty</a:t>
            </a:r>
            <a:r>
              <a:rPr sz="777" b="1" spc="-18" dirty="0">
                <a:latin typeface="Times New Roman"/>
                <a:cs typeface="Times New Roman"/>
              </a:rPr>
              <a:t> </a:t>
            </a:r>
            <a:r>
              <a:rPr sz="777" b="1" spc="-4" dirty="0">
                <a:latin typeface="Calibri"/>
                <a:cs typeface="Calibri"/>
              </a:rPr>
              <a:t>Di</a:t>
            </a:r>
            <a:r>
              <a:rPr sz="777" b="1" dirty="0">
                <a:latin typeface="Calibri"/>
                <a:cs typeface="Calibri"/>
              </a:rPr>
              <a:t>r</a:t>
            </a:r>
            <a:r>
              <a:rPr sz="777" b="1" spc="-4" dirty="0">
                <a:latin typeface="Calibri"/>
                <a:cs typeface="Calibri"/>
              </a:rPr>
              <a:t>e</a:t>
            </a:r>
            <a:r>
              <a:rPr sz="777" b="1" spc="-7" dirty="0">
                <a:latin typeface="Calibri"/>
                <a:cs typeface="Calibri"/>
              </a:rPr>
              <a:t>c</a:t>
            </a:r>
            <a:r>
              <a:rPr sz="777" b="1" dirty="0">
                <a:latin typeface="Calibri"/>
                <a:cs typeface="Calibri"/>
              </a:rPr>
              <a:t>t</a:t>
            </a:r>
            <a:r>
              <a:rPr sz="777" b="1" spc="-4" dirty="0">
                <a:latin typeface="Calibri"/>
                <a:cs typeface="Calibri"/>
              </a:rPr>
              <a:t>o</a:t>
            </a:r>
            <a:r>
              <a:rPr sz="777" b="1" dirty="0">
                <a:latin typeface="Calibri"/>
                <a:cs typeface="Calibri"/>
              </a:rPr>
              <a:t>r</a:t>
            </a:r>
            <a:r>
              <a:rPr sz="777" b="1" spc="-14" dirty="0">
                <a:latin typeface="Times New Roman"/>
                <a:cs typeface="Times New Roman"/>
              </a:rPr>
              <a:t> </a:t>
            </a:r>
            <a:r>
              <a:rPr sz="777" b="1" spc="-4" dirty="0">
                <a:latin typeface="Calibri"/>
                <a:cs typeface="Calibri"/>
              </a:rPr>
              <a:t>o</a:t>
            </a:r>
            <a:r>
              <a:rPr sz="777" b="1" dirty="0">
                <a:latin typeface="Calibri"/>
                <a:cs typeface="Calibri"/>
              </a:rPr>
              <a:t>f</a:t>
            </a:r>
            <a:r>
              <a:rPr sz="777" b="1" spc="-21" dirty="0">
                <a:latin typeface="Times New Roman"/>
                <a:cs typeface="Times New Roman"/>
              </a:rPr>
              <a:t> </a:t>
            </a:r>
            <a:r>
              <a:rPr sz="777" b="1" spc="-4" dirty="0">
                <a:latin typeface="Calibri"/>
                <a:cs typeface="Calibri"/>
              </a:rPr>
              <a:t>P</a:t>
            </a:r>
            <a:r>
              <a:rPr sz="777" b="1" spc="-7" dirty="0">
                <a:latin typeface="Calibri"/>
                <a:cs typeface="Calibri"/>
              </a:rPr>
              <a:t>L</a:t>
            </a:r>
            <a:r>
              <a:rPr sz="777" b="1" dirty="0">
                <a:latin typeface="Calibri"/>
                <a:cs typeface="Calibri"/>
              </a:rPr>
              <a:t>A</a:t>
            </a:r>
            <a:r>
              <a:rPr sz="777" b="1" spc="4" dirty="0">
                <a:latin typeface="Calibri"/>
                <a:cs typeface="Calibri"/>
              </a:rPr>
              <a:t>C</a:t>
            </a:r>
            <a:r>
              <a:rPr sz="777" b="1" dirty="0">
                <a:latin typeface="Calibri"/>
                <a:cs typeface="Calibri"/>
              </a:rPr>
              <a:t>e</a:t>
            </a:r>
            <a:endParaRPr sz="777">
              <a:latin typeface="Calibri"/>
              <a:cs typeface="Calibri"/>
            </a:endParaRPr>
          </a:p>
        </p:txBody>
      </p:sp>
      <p:sp>
        <p:nvSpPr>
          <p:cNvPr id="13" name="object 8">
            <a:extLst>
              <a:ext uri="{FF2B5EF4-FFF2-40B4-BE49-F238E27FC236}">
                <a16:creationId xmlns:a16="http://schemas.microsoft.com/office/drawing/2014/main" id="{FFAB87B0-6A91-5F0A-D78A-9BBA9BD5FD0B}"/>
              </a:ext>
            </a:extLst>
          </p:cNvPr>
          <p:cNvSpPr txBox="1"/>
          <p:nvPr/>
        </p:nvSpPr>
        <p:spPr>
          <a:xfrm>
            <a:off x="3370408" y="6370117"/>
            <a:ext cx="1938485" cy="119585"/>
          </a:xfrm>
          <a:prstGeom prst="rect">
            <a:avLst/>
          </a:prstGeom>
          <a:ln w="6349">
            <a:solidFill>
              <a:srgbClr val="000000"/>
            </a:solidFill>
          </a:ln>
        </p:spPr>
        <p:txBody>
          <a:bodyPr lIns="0" tIns="0" rIns="0" bIns="0">
            <a:spAutoFit/>
          </a:bodyPr>
          <a:lstStyle/>
          <a:p>
            <a:pPr marL="606267">
              <a:defRPr/>
            </a:pPr>
            <a:r>
              <a:rPr sz="777" b="1" spc="-4" dirty="0">
                <a:latin typeface="Calibri"/>
                <a:cs typeface="Calibri"/>
              </a:rPr>
              <a:t>D</a:t>
            </a:r>
            <a:r>
              <a:rPr sz="777" b="1" dirty="0">
                <a:latin typeface="Calibri"/>
                <a:cs typeface="Calibri"/>
              </a:rPr>
              <a:t>ir</a:t>
            </a:r>
            <a:r>
              <a:rPr sz="777" b="1" spc="-14" dirty="0">
                <a:latin typeface="Calibri"/>
                <a:cs typeface="Calibri"/>
              </a:rPr>
              <a:t>e</a:t>
            </a:r>
            <a:r>
              <a:rPr sz="777" b="1" spc="4" dirty="0">
                <a:latin typeface="Calibri"/>
                <a:cs typeface="Calibri"/>
              </a:rPr>
              <a:t>c</a:t>
            </a:r>
            <a:r>
              <a:rPr sz="777" b="1" dirty="0">
                <a:latin typeface="Calibri"/>
                <a:cs typeface="Calibri"/>
              </a:rPr>
              <a:t>t</a:t>
            </a:r>
            <a:r>
              <a:rPr sz="777" b="1" spc="-4" dirty="0">
                <a:latin typeface="Calibri"/>
                <a:cs typeface="Calibri"/>
              </a:rPr>
              <a:t>o</a:t>
            </a:r>
            <a:r>
              <a:rPr sz="777" b="1" dirty="0">
                <a:latin typeface="Calibri"/>
                <a:cs typeface="Calibri"/>
              </a:rPr>
              <a:t>r</a:t>
            </a:r>
            <a:r>
              <a:rPr sz="777" b="1" spc="-14" dirty="0">
                <a:latin typeface="Times New Roman"/>
                <a:cs typeface="Times New Roman"/>
              </a:rPr>
              <a:t> </a:t>
            </a:r>
            <a:r>
              <a:rPr sz="777" b="1" spc="-4" dirty="0">
                <a:latin typeface="Calibri"/>
                <a:cs typeface="Calibri"/>
              </a:rPr>
              <a:t>o</a:t>
            </a:r>
            <a:r>
              <a:rPr sz="777" b="1" dirty="0">
                <a:latin typeface="Calibri"/>
                <a:cs typeface="Calibri"/>
              </a:rPr>
              <a:t>f</a:t>
            </a:r>
            <a:r>
              <a:rPr sz="777" b="1" spc="-21" dirty="0">
                <a:latin typeface="Times New Roman"/>
                <a:cs typeface="Times New Roman"/>
              </a:rPr>
              <a:t> </a:t>
            </a:r>
            <a:r>
              <a:rPr sz="777" b="1" spc="-11" dirty="0">
                <a:latin typeface="Calibri"/>
                <a:cs typeface="Calibri"/>
              </a:rPr>
              <a:t>P</a:t>
            </a:r>
            <a:r>
              <a:rPr sz="777" b="1" dirty="0">
                <a:latin typeface="Calibri"/>
                <a:cs typeface="Calibri"/>
              </a:rPr>
              <a:t>L</a:t>
            </a:r>
            <a:r>
              <a:rPr sz="777" b="1" spc="-7" dirty="0">
                <a:latin typeface="Calibri"/>
                <a:cs typeface="Calibri"/>
              </a:rPr>
              <a:t>A</a:t>
            </a:r>
            <a:r>
              <a:rPr sz="777" b="1" dirty="0">
                <a:latin typeface="Calibri"/>
                <a:cs typeface="Calibri"/>
              </a:rPr>
              <a:t>Ce</a:t>
            </a:r>
            <a:endParaRPr sz="777">
              <a:latin typeface="Calibri"/>
              <a:cs typeface="Calibri"/>
            </a:endParaRPr>
          </a:p>
        </p:txBody>
      </p:sp>
      <p:sp>
        <p:nvSpPr>
          <p:cNvPr id="14" name="object 9">
            <a:extLst>
              <a:ext uri="{FF2B5EF4-FFF2-40B4-BE49-F238E27FC236}">
                <a16:creationId xmlns:a16="http://schemas.microsoft.com/office/drawing/2014/main" id="{55780C4E-7D64-DFC9-1235-B27BDAA28494}"/>
              </a:ext>
            </a:extLst>
          </p:cNvPr>
          <p:cNvSpPr>
            <a:spLocks/>
          </p:cNvSpPr>
          <p:nvPr/>
        </p:nvSpPr>
        <p:spPr bwMode="auto">
          <a:xfrm>
            <a:off x="4304875" y="6861233"/>
            <a:ext cx="53847" cy="215387"/>
          </a:xfrm>
          <a:custGeom>
            <a:avLst/>
            <a:gdLst>
              <a:gd name="T0" fmla="*/ 34911 w 76200"/>
              <a:gd name="T1" fmla="*/ 228593 h 304800"/>
              <a:gd name="T2" fmla="*/ 0 w 76200"/>
              <a:gd name="T3" fmla="*/ 228593 h 304800"/>
              <a:gd name="T4" fmla="*/ 38099 w 76200"/>
              <a:gd name="T5" fmla="*/ 304793 h 304800"/>
              <a:gd name="T6" fmla="*/ 69844 w 76200"/>
              <a:gd name="T7" fmla="*/ 241304 h 304800"/>
              <a:gd name="T8" fmla="*/ 34911 w 76200"/>
              <a:gd name="T9" fmla="*/ 241304 h 304800"/>
              <a:gd name="T10" fmla="*/ 34911 w 76200"/>
              <a:gd name="T11" fmla="*/ 228593 h 304800"/>
              <a:gd name="T12" fmla="*/ 41269 w 76200"/>
              <a:gd name="T13" fmla="*/ 0 h 304800"/>
              <a:gd name="T14" fmla="*/ 34911 w 76200"/>
              <a:gd name="T15" fmla="*/ 0 h 304800"/>
              <a:gd name="T16" fmla="*/ 34911 w 76200"/>
              <a:gd name="T17" fmla="*/ 241304 h 304800"/>
              <a:gd name="T18" fmla="*/ 41269 w 76200"/>
              <a:gd name="T19" fmla="*/ 241304 h 304800"/>
              <a:gd name="T20" fmla="*/ 41269 w 76200"/>
              <a:gd name="T21" fmla="*/ 0 h 304800"/>
              <a:gd name="T22" fmla="*/ 76199 w 76200"/>
              <a:gd name="T23" fmla="*/ 228593 h 304800"/>
              <a:gd name="T24" fmla="*/ 41269 w 76200"/>
              <a:gd name="T25" fmla="*/ 228593 h 304800"/>
              <a:gd name="T26" fmla="*/ 41269 w 76200"/>
              <a:gd name="T27" fmla="*/ 241304 h 304800"/>
              <a:gd name="T28" fmla="*/ 69844 w 76200"/>
              <a:gd name="T29" fmla="*/ 241304 h 304800"/>
              <a:gd name="T30" fmla="*/ 76199 w 76200"/>
              <a:gd name="T31" fmla="*/ 228593 h 30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00" h="304800">
                <a:moveTo>
                  <a:pt x="34911" y="228593"/>
                </a:moveTo>
                <a:lnTo>
                  <a:pt x="0" y="228593"/>
                </a:lnTo>
                <a:lnTo>
                  <a:pt x="38099" y="304793"/>
                </a:lnTo>
                <a:lnTo>
                  <a:pt x="69844" y="241304"/>
                </a:lnTo>
                <a:lnTo>
                  <a:pt x="34911" y="241304"/>
                </a:lnTo>
                <a:lnTo>
                  <a:pt x="34911" y="228593"/>
                </a:lnTo>
                <a:close/>
              </a:path>
              <a:path w="76200" h="304800">
                <a:moveTo>
                  <a:pt x="41269" y="0"/>
                </a:moveTo>
                <a:lnTo>
                  <a:pt x="34911" y="0"/>
                </a:lnTo>
                <a:lnTo>
                  <a:pt x="34911" y="241304"/>
                </a:lnTo>
                <a:lnTo>
                  <a:pt x="41269" y="241304"/>
                </a:lnTo>
                <a:lnTo>
                  <a:pt x="41269" y="0"/>
                </a:lnTo>
                <a:close/>
              </a:path>
              <a:path w="76200" h="304800">
                <a:moveTo>
                  <a:pt x="76199" y="228593"/>
                </a:moveTo>
                <a:lnTo>
                  <a:pt x="41269" y="228593"/>
                </a:lnTo>
                <a:lnTo>
                  <a:pt x="41269" y="241304"/>
                </a:lnTo>
                <a:lnTo>
                  <a:pt x="69844" y="241304"/>
                </a:lnTo>
                <a:lnTo>
                  <a:pt x="76199" y="2285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17" name="object 10">
            <a:extLst>
              <a:ext uri="{FF2B5EF4-FFF2-40B4-BE49-F238E27FC236}">
                <a16:creationId xmlns:a16="http://schemas.microsoft.com/office/drawing/2014/main" id="{EEEBC305-2747-29E2-CC68-FBB38FEDA0A9}"/>
              </a:ext>
            </a:extLst>
          </p:cNvPr>
          <p:cNvSpPr txBox="1"/>
          <p:nvPr/>
        </p:nvSpPr>
        <p:spPr>
          <a:xfrm>
            <a:off x="5463703" y="7436917"/>
            <a:ext cx="1453863" cy="119585"/>
          </a:xfrm>
          <a:prstGeom prst="rect">
            <a:avLst/>
          </a:prstGeom>
          <a:ln w="6349">
            <a:solidFill>
              <a:srgbClr val="000000"/>
            </a:solidFill>
          </a:ln>
        </p:spPr>
        <p:txBody>
          <a:bodyPr lIns="0" tIns="0" rIns="0" bIns="0">
            <a:spAutoFit/>
          </a:bodyPr>
          <a:lstStyle/>
          <a:p>
            <a:pPr marL="325795">
              <a:defRPr/>
            </a:pPr>
            <a:r>
              <a:rPr sz="777" b="1" dirty="0">
                <a:latin typeface="Calibri"/>
                <a:cs typeface="Calibri"/>
              </a:rPr>
              <a:t>APEL</a:t>
            </a:r>
            <a:r>
              <a:rPr sz="777" b="1" spc="-25" dirty="0">
                <a:latin typeface="Times New Roman"/>
                <a:cs typeface="Times New Roman"/>
              </a:rPr>
              <a:t> </a:t>
            </a:r>
            <a:r>
              <a:rPr sz="777" b="1" dirty="0">
                <a:latin typeface="Calibri"/>
                <a:cs typeface="Calibri"/>
              </a:rPr>
              <a:t>Ad</a:t>
            </a:r>
            <a:r>
              <a:rPr sz="777" b="1" spc="-11" dirty="0">
                <a:latin typeface="Calibri"/>
                <a:cs typeface="Calibri"/>
              </a:rPr>
              <a:t>m</a:t>
            </a:r>
            <a:r>
              <a:rPr sz="777" b="1" dirty="0">
                <a:latin typeface="Calibri"/>
                <a:cs typeface="Calibri"/>
              </a:rPr>
              <a:t>i</a:t>
            </a:r>
            <a:r>
              <a:rPr sz="777" b="1" spc="-4" dirty="0">
                <a:latin typeface="Calibri"/>
                <a:cs typeface="Calibri"/>
              </a:rPr>
              <a:t>n</a:t>
            </a:r>
            <a:r>
              <a:rPr sz="777" b="1" dirty="0">
                <a:latin typeface="Calibri"/>
                <a:cs typeface="Calibri"/>
              </a:rPr>
              <a:t>i</a:t>
            </a:r>
            <a:r>
              <a:rPr sz="777" b="1" spc="-7" dirty="0">
                <a:latin typeface="Calibri"/>
                <a:cs typeface="Calibri"/>
              </a:rPr>
              <a:t>s</a:t>
            </a:r>
            <a:r>
              <a:rPr sz="777" b="1" dirty="0">
                <a:latin typeface="Calibri"/>
                <a:cs typeface="Calibri"/>
              </a:rPr>
              <a:t>tr</a:t>
            </a:r>
            <a:r>
              <a:rPr sz="777" b="1" spc="-7" dirty="0">
                <a:latin typeface="Calibri"/>
                <a:cs typeface="Calibri"/>
              </a:rPr>
              <a:t>a</a:t>
            </a:r>
            <a:r>
              <a:rPr sz="777" b="1" dirty="0">
                <a:latin typeface="Calibri"/>
                <a:cs typeface="Calibri"/>
              </a:rPr>
              <a:t>t</a:t>
            </a:r>
            <a:r>
              <a:rPr sz="777" b="1" spc="-4" dirty="0">
                <a:latin typeface="Calibri"/>
                <a:cs typeface="Calibri"/>
              </a:rPr>
              <a:t>o</a:t>
            </a:r>
            <a:r>
              <a:rPr sz="777" b="1" dirty="0">
                <a:latin typeface="Calibri"/>
                <a:cs typeface="Calibri"/>
              </a:rPr>
              <a:t>r</a:t>
            </a:r>
            <a:endParaRPr sz="777">
              <a:latin typeface="Calibri"/>
              <a:cs typeface="Calibri"/>
            </a:endParaRPr>
          </a:p>
        </p:txBody>
      </p:sp>
      <p:sp>
        <p:nvSpPr>
          <p:cNvPr id="18" name="object 11">
            <a:extLst>
              <a:ext uri="{FF2B5EF4-FFF2-40B4-BE49-F238E27FC236}">
                <a16:creationId xmlns:a16="http://schemas.microsoft.com/office/drawing/2014/main" id="{9872B397-E775-511B-FC7C-4A8AE9F08D9A}"/>
              </a:ext>
            </a:extLst>
          </p:cNvPr>
          <p:cNvSpPr>
            <a:spLocks/>
          </p:cNvSpPr>
          <p:nvPr/>
        </p:nvSpPr>
        <p:spPr bwMode="auto">
          <a:xfrm>
            <a:off x="4329553" y="7480471"/>
            <a:ext cx="1137514" cy="53847"/>
          </a:xfrm>
          <a:custGeom>
            <a:avLst/>
            <a:gdLst>
              <a:gd name="T0" fmla="*/ 1533540 w 1610359"/>
              <a:gd name="T1" fmla="*/ 0 h 76200"/>
              <a:gd name="T2" fmla="*/ 1533540 w 1610359"/>
              <a:gd name="T3" fmla="*/ 76199 h 76200"/>
              <a:gd name="T4" fmla="*/ 1603364 w 1610359"/>
              <a:gd name="T5" fmla="*/ 41288 h 76200"/>
              <a:gd name="T6" fmla="*/ 1546229 w 1610359"/>
              <a:gd name="T7" fmla="*/ 41288 h 76200"/>
              <a:gd name="T8" fmla="*/ 1546229 w 1610359"/>
              <a:gd name="T9" fmla="*/ 34930 h 76200"/>
              <a:gd name="T10" fmla="*/ 1603400 w 1610359"/>
              <a:gd name="T11" fmla="*/ 34930 h 76200"/>
              <a:gd name="T12" fmla="*/ 1533540 w 1610359"/>
              <a:gd name="T13" fmla="*/ 0 h 76200"/>
              <a:gd name="T14" fmla="*/ 1533540 w 1610359"/>
              <a:gd name="T15" fmla="*/ 34930 h 76200"/>
              <a:gd name="T16" fmla="*/ 0 w 1610359"/>
              <a:gd name="T17" fmla="*/ 34930 h 76200"/>
              <a:gd name="T18" fmla="*/ 0 w 1610359"/>
              <a:gd name="T19" fmla="*/ 41288 h 76200"/>
              <a:gd name="T20" fmla="*/ 1533540 w 1610359"/>
              <a:gd name="T21" fmla="*/ 41288 h 76200"/>
              <a:gd name="T22" fmla="*/ 1533540 w 1610359"/>
              <a:gd name="T23" fmla="*/ 34930 h 76200"/>
              <a:gd name="T24" fmla="*/ 1603400 w 1610359"/>
              <a:gd name="T25" fmla="*/ 34930 h 76200"/>
              <a:gd name="T26" fmla="*/ 1546229 w 1610359"/>
              <a:gd name="T27" fmla="*/ 34930 h 76200"/>
              <a:gd name="T28" fmla="*/ 1546229 w 1610359"/>
              <a:gd name="T29" fmla="*/ 41288 h 76200"/>
              <a:gd name="T30" fmla="*/ 1603364 w 1610359"/>
              <a:gd name="T31" fmla="*/ 41288 h 76200"/>
              <a:gd name="T32" fmla="*/ 1609740 w 1610359"/>
              <a:gd name="T33" fmla="*/ 38099 h 76200"/>
              <a:gd name="T34" fmla="*/ 1603400 w 1610359"/>
              <a:gd name="T35" fmla="*/ 34930 h 76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0359" h="76200">
                <a:moveTo>
                  <a:pt x="1533540" y="0"/>
                </a:moveTo>
                <a:lnTo>
                  <a:pt x="1533540" y="76199"/>
                </a:lnTo>
                <a:lnTo>
                  <a:pt x="1603364" y="41288"/>
                </a:lnTo>
                <a:lnTo>
                  <a:pt x="1546229" y="41288"/>
                </a:lnTo>
                <a:lnTo>
                  <a:pt x="1546229" y="34930"/>
                </a:lnTo>
                <a:lnTo>
                  <a:pt x="1603400" y="34930"/>
                </a:lnTo>
                <a:lnTo>
                  <a:pt x="1533540" y="0"/>
                </a:lnTo>
                <a:close/>
              </a:path>
              <a:path w="1610359" h="76200">
                <a:moveTo>
                  <a:pt x="1533540" y="34930"/>
                </a:moveTo>
                <a:lnTo>
                  <a:pt x="0" y="34930"/>
                </a:lnTo>
                <a:lnTo>
                  <a:pt x="0" y="41288"/>
                </a:lnTo>
                <a:lnTo>
                  <a:pt x="1533540" y="41288"/>
                </a:lnTo>
                <a:lnTo>
                  <a:pt x="1533540" y="34930"/>
                </a:lnTo>
                <a:close/>
              </a:path>
              <a:path w="1610359" h="76200">
                <a:moveTo>
                  <a:pt x="1603400" y="34930"/>
                </a:moveTo>
                <a:lnTo>
                  <a:pt x="1546229" y="34930"/>
                </a:lnTo>
                <a:lnTo>
                  <a:pt x="1546229" y="41288"/>
                </a:lnTo>
                <a:lnTo>
                  <a:pt x="1603364" y="41288"/>
                </a:lnTo>
                <a:lnTo>
                  <a:pt x="1609740" y="38099"/>
                </a:lnTo>
                <a:lnTo>
                  <a:pt x="1603400" y="34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19" name="object 12">
            <a:extLst>
              <a:ext uri="{FF2B5EF4-FFF2-40B4-BE49-F238E27FC236}">
                <a16:creationId xmlns:a16="http://schemas.microsoft.com/office/drawing/2014/main" id="{80772629-9B5A-132B-A05F-0BCC755527BE}"/>
              </a:ext>
            </a:extLst>
          </p:cNvPr>
          <p:cNvSpPr>
            <a:spLocks/>
          </p:cNvSpPr>
          <p:nvPr/>
        </p:nvSpPr>
        <p:spPr bwMode="auto">
          <a:xfrm>
            <a:off x="2282252" y="7893297"/>
            <a:ext cx="1347292" cy="253529"/>
          </a:xfrm>
          <a:custGeom>
            <a:avLst/>
            <a:gdLst>
              <a:gd name="T0" fmla="*/ 0 w 1906904"/>
              <a:gd name="T1" fmla="*/ 359414 h 359410"/>
              <a:gd name="T2" fmla="*/ 1906904 w 1906904"/>
              <a:gd name="T3" fmla="*/ 359414 h 359410"/>
              <a:gd name="T4" fmla="*/ 1906904 w 1906904"/>
              <a:gd name="T5" fmla="*/ 0 h 359410"/>
              <a:gd name="T6" fmla="*/ 0 w 1906904"/>
              <a:gd name="T7" fmla="*/ 0 h 359410"/>
              <a:gd name="T8" fmla="*/ 0 w 1906904"/>
              <a:gd name="T9" fmla="*/ 359414 h 359410"/>
            </a:gdLst>
            <a:ahLst/>
            <a:cxnLst>
              <a:cxn ang="0">
                <a:pos x="T0" y="T1"/>
              </a:cxn>
              <a:cxn ang="0">
                <a:pos x="T2" y="T3"/>
              </a:cxn>
              <a:cxn ang="0">
                <a:pos x="T4" y="T5"/>
              </a:cxn>
              <a:cxn ang="0">
                <a:pos x="T6" y="T7"/>
              </a:cxn>
              <a:cxn ang="0">
                <a:pos x="T8" y="T9"/>
              </a:cxn>
            </a:cxnLst>
            <a:rect l="0" t="0" r="r" b="b"/>
            <a:pathLst>
              <a:path w="1906904" h="359410">
                <a:moveTo>
                  <a:pt x="0" y="359414"/>
                </a:moveTo>
                <a:lnTo>
                  <a:pt x="1906904" y="359414"/>
                </a:lnTo>
                <a:lnTo>
                  <a:pt x="1906904" y="0"/>
                </a:lnTo>
                <a:lnTo>
                  <a:pt x="0" y="0"/>
                </a:lnTo>
                <a:lnTo>
                  <a:pt x="0" y="359414"/>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0" name="object 13">
            <a:extLst>
              <a:ext uri="{FF2B5EF4-FFF2-40B4-BE49-F238E27FC236}">
                <a16:creationId xmlns:a16="http://schemas.microsoft.com/office/drawing/2014/main" id="{D59FA205-BC6D-3E16-8435-ED8F247DE923}"/>
              </a:ext>
            </a:extLst>
          </p:cNvPr>
          <p:cNvSpPr txBox="1"/>
          <p:nvPr/>
        </p:nvSpPr>
        <p:spPr>
          <a:xfrm>
            <a:off x="2478569" y="7938169"/>
            <a:ext cx="954658" cy="119585"/>
          </a:xfrm>
          <a:prstGeom prst="rect">
            <a:avLst/>
          </a:prstGeom>
        </p:spPr>
        <p:txBody>
          <a:bodyPr lIns="0" tIns="0" rIns="0" bIns="0">
            <a:spAutoFit/>
          </a:bodyPr>
          <a:lstStyle/>
          <a:p>
            <a:pPr marL="8975">
              <a:defRPr/>
            </a:pPr>
            <a:r>
              <a:rPr sz="777" b="1" dirty="0">
                <a:latin typeface="Calibri"/>
                <a:cs typeface="Calibri"/>
              </a:rPr>
              <a:t>A</a:t>
            </a:r>
            <a:r>
              <a:rPr sz="777" b="1" spc="4" dirty="0">
                <a:latin typeface="Calibri"/>
                <a:cs typeface="Calibri"/>
              </a:rPr>
              <a:t>s</a:t>
            </a:r>
            <a:r>
              <a:rPr sz="777" b="1" dirty="0">
                <a:latin typeface="Calibri"/>
                <a:cs typeface="Calibri"/>
              </a:rPr>
              <a:t>s</a:t>
            </a:r>
            <a:r>
              <a:rPr sz="777" b="1" spc="-14" dirty="0">
                <a:latin typeface="Calibri"/>
                <a:cs typeface="Calibri"/>
              </a:rPr>
              <a:t>e</a:t>
            </a:r>
            <a:r>
              <a:rPr sz="777" b="1" dirty="0">
                <a:latin typeface="Calibri"/>
                <a:cs typeface="Calibri"/>
              </a:rPr>
              <a:t>ss</a:t>
            </a:r>
            <a:r>
              <a:rPr sz="777" b="1" spc="-4" dirty="0">
                <a:latin typeface="Calibri"/>
                <a:cs typeface="Calibri"/>
              </a:rPr>
              <a:t>o</a:t>
            </a:r>
            <a:r>
              <a:rPr sz="777" b="1" dirty="0">
                <a:latin typeface="Calibri"/>
                <a:cs typeface="Calibri"/>
              </a:rPr>
              <a:t>r</a:t>
            </a:r>
            <a:r>
              <a:rPr sz="777" b="1" spc="-25" dirty="0">
                <a:latin typeface="Times New Roman"/>
                <a:cs typeface="Times New Roman"/>
              </a:rPr>
              <a:t> </a:t>
            </a:r>
            <a:r>
              <a:rPr sz="777" b="1" dirty="0">
                <a:latin typeface="Calibri"/>
                <a:cs typeface="Calibri"/>
              </a:rPr>
              <a:t>(I</a:t>
            </a:r>
            <a:r>
              <a:rPr sz="777" b="1" spc="-14" dirty="0">
                <a:latin typeface="Calibri"/>
                <a:cs typeface="Calibri"/>
              </a:rPr>
              <a:t>n</a:t>
            </a:r>
            <a:r>
              <a:rPr sz="777" b="1" dirty="0">
                <a:latin typeface="Calibri"/>
                <a:cs typeface="Calibri"/>
              </a:rPr>
              <a:t>str</a:t>
            </a:r>
            <a:r>
              <a:rPr sz="777" b="1" spc="-14" dirty="0">
                <a:latin typeface="Calibri"/>
                <a:cs typeface="Calibri"/>
              </a:rPr>
              <a:t>u</a:t>
            </a:r>
            <a:r>
              <a:rPr sz="777" b="1" spc="-4" dirty="0">
                <a:latin typeface="Calibri"/>
                <a:cs typeface="Calibri"/>
              </a:rPr>
              <a:t>men</a:t>
            </a:r>
            <a:r>
              <a:rPr sz="777" b="1" dirty="0">
                <a:latin typeface="Calibri"/>
                <a:cs typeface="Calibri"/>
              </a:rPr>
              <a:t>ts)</a:t>
            </a:r>
            <a:endParaRPr sz="777">
              <a:latin typeface="Calibri"/>
              <a:cs typeface="Calibri"/>
            </a:endParaRPr>
          </a:p>
        </p:txBody>
      </p:sp>
      <p:sp>
        <p:nvSpPr>
          <p:cNvPr id="21" name="object 14">
            <a:extLst>
              <a:ext uri="{FF2B5EF4-FFF2-40B4-BE49-F238E27FC236}">
                <a16:creationId xmlns:a16="http://schemas.microsoft.com/office/drawing/2014/main" id="{6D6CEDED-714C-D53E-7E68-B87DD5D572E7}"/>
              </a:ext>
            </a:extLst>
          </p:cNvPr>
          <p:cNvSpPr>
            <a:spLocks/>
          </p:cNvSpPr>
          <p:nvPr/>
        </p:nvSpPr>
        <p:spPr bwMode="auto">
          <a:xfrm>
            <a:off x="2959827" y="8604521"/>
            <a:ext cx="1129661" cy="446480"/>
          </a:xfrm>
          <a:custGeom>
            <a:avLst/>
            <a:gdLst>
              <a:gd name="T0" fmla="*/ 0 w 1598929"/>
              <a:gd name="T1" fmla="*/ 632459 h 632460"/>
              <a:gd name="T2" fmla="*/ 1598925 w 1598929"/>
              <a:gd name="T3" fmla="*/ 632459 h 632460"/>
              <a:gd name="T4" fmla="*/ 1598925 w 1598929"/>
              <a:gd name="T5" fmla="*/ 0 h 632460"/>
              <a:gd name="T6" fmla="*/ 0 w 1598929"/>
              <a:gd name="T7" fmla="*/ 0 h 632460"/>
              <a:gd name="T8" fmla="*/ 0 w 1598929"/>
              <a:gd name="T9" fmla="*/ 632459 h 632460"/>
            </a:gdLst>
            <a:ahLst/>
            <a:cxnLst>
              <a:cxn ang="0">
                <a:pos x="T0" y="T1"/>
              </a:cxn>
              <a:cxn ang="0">
                <a:pos x="T2" y="T3"/>
              </a:cxn>
              <a:cxn ang="0">
                <a:pos x="T4" y="T5"/>
              </a:cxn>
              <a:cxn ang="0">
                <a:pos x="T6" y="T7"/>
              </a:cxn>
              <a:cxn ang="0">
                <a:pos x="T8" y="T9"/>
              </a:cxn>
            </a:cxnLst>
            <a:rect l="0" t="0" r="r" b="b"/>
            <a:pathLst>
              <a:path w="1598929" h="632460">
                <a:moveTo>
                  <a:pt x="0" y="632459"/>
                </a:moveTo>
                <a:lnTo>
                  <a:pt x="1598925" y="632459"/>
                </a:lnTo>
                <a:lnTo>
                  <a:pt x="1598925" y="0"/>
                </a:lnTo>
                <a:lnTo>
                  <a:pt x="0" y="0"/>
                </a:lnTo>
                <a:lnTo>
                  <a:pt x="0" y="632459"/>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2" name="object 15">
            <a:extLst>
              <a:ext uri="{FF2B5EF4-FFF2-40B4-BE49-F238E27FC236}">
                <a16:creationId xmlns:a16="http://schemas.microsoft.com/office/drawing/2014/main" id="{26D1AF6A-4D13-FD3A-CC10-5C8472956BC9}"/>
              </a:ext>
            </a:extLst>
          </p:cNvPr>
          <p:cNvSpPr txBox="1"/>
          <p:nvPr/>
        </p:nvSpPr>
        <p:spPr>
          <a:xfrm>
            <a:off x="3020402" y="8650515"/>
            <a:ext cx="1010750" cy="364652"/>
          </a:xfrm>
          <a:prstGeom prst="rect">
            <a:avLst/>
          </a:prstGeom>
        </p:spPr>
        <p:txBody>
          <a:bodyPr lIns="0" tIns="0" rIns="0" bIns="0">
            <a:spAutoFit/>
          </a:bodyPr>
          <a:lstStyle>
            <a:lvl1pPr marL="12700" indent="3508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62000"/>
              </a:lnSpc>
            </a:pPr>
            <a:r>
              <a:rPr lang="en-US" altLang="en-US" sz="777" b="1">
                <a:cs typeface="Calibri" panose="020F0502020204030204" pitchFamily="34" charset="0"/>
              </a:rPr>
              <a:t>Information</a:t>
            </a:r>
            <a:r>
              <a:rPr lang="en-US" altLang="en-US" sz="777" b="1">
                <a:latin typeface="Times New Roman" panose="02020603050405020304" pitchFamily="18" charset="0"/>
                <a:cs typeface="Times New Roman" panose="02020603050405020304" pitchFamily="18" charset="0"/>
              </a:rPr>
              <a:t> </a:t>
            </a:r>
            <a:r>
              <a:rPr lang="en-US" altLang="en-US" sz="777" b="1">
                <a:cs typeface="Calibri" panose="020F0502020204030204" pitchFamily="34" charset="0"/>
              </a:rPr>
              <a:t>Technology</a:t>
            </a:r>
            <a:r>
              <a:rPr lang="en-US" altLang="en-US" sz="777" b="1">
                <a:latin typeface="Times New Roman" panose="02020603050405020304" pitchFamily="18" charset="0"/>
                <a:cs typeface="Times New Roman" panose="02020603050405020304" pitchFamily="18" charset="0"/>
              </a:rPr>
              <a:t> </a:t>
            </a:r>
            <a:r>
              <a:rPr lang="en-US" altLang="en-US" sz="777" b="1">
                <a:cs typeface="Calibri" panose="020F0502020204030204" pitchFamily="34" charset="0"/>
              </a:rPr>
              <a:t>Department</a:t>
            </a:r>
            <a:endParaRPr lang="en-US" altLang="en-US" sz="777">
              <a:cs typeface="Calibri" panose="020F0502020204030204" pitchFamily="34" charset="0"/>
            </a:endParaRPr>
          </a:p>
        </p:txBody>
      </p:sp>
      <p:sp>
        <p:nvSpPr>
          <p:cNvPr id="23" name="object 16">
            <a:extLst>
              <a:ext uri="{FF2B5EF4-FFF2-40B4-BE49-F238E27FC236}">
                <a16:creationId xmlns:a16="http://schemas.microsoft.com/office/drawing/2014/main" id="{65074795-51A1-212C-7CB1-3CECF803210C}"/>
              </a:ext>
            </a:extLst>
          </p:cNvPr>
          <p:cNvSpPr>
            <a:spLocks/>
          </p:cNvSpPr>
          <p:nvPr/>
        </p:nvSpPr>
        <p:spPr bwMode="auto">
          <a:xfrm>
            <a:off x="4632443" y="8606767"/>
            <a:ext cx="1072449" cy="201925"/>
          </a:xfrm>
          <a:custGeom>
            <a:avLst/>
            <a:gdLst>
              <a:gd name="T0" fmla="*/ 0 w 1518284"/>
              <a:gd name="T1" fmla="*/ 285107 h 285114"/>
              <a:gd name="T2" fmla="*/ 1518284 w 1518284"/>
              <a:gd name="T3" fmla="*/ 285107 h 285114"/>
              <a:gd name="T4" fmla="*/ 1518284 w 1518284"/>
              <a:gd name="T5" fmla="*/ 0 h 285114"/>
              <a:gd name="T6" fmla="*/ 0 w 1518284"/>
              <a:gd name="T7" fmla="*/ 0 h 285114"/>
              <a:gd name="T8" fmla="*/ 0 w 1518284"/>
              <a:gd name="T9" fmla="*/ 285107 h 285114"/>
            </a:gdLst>
            <a:ahLst/>
            <a:cxnLst>
              <a:cxn ang="0">
                <a:pos x="T0" y="T1"/>
              </a:cxn>
              <a:cxn ang="0">
                <a:pos x="T2" y="T3"/>
              </a:cxn>
              <a:cxn ang="0">
                <a:pos x="T4" y="T5"/>
              </a:cxn>
              <a:cxn ang="0">
                <a:pos x="T6" y="T7"/>
              </a:cxn>
              <a:cxn ang="0">
                <a:pos x="T8" y="T9"/>
              </a:cxn>
            </a:cxnLst>
            <a:rect l="0" t="0" r="r" b="b"/>
            <a:pathLst>
              <a:path w="1518284" h="285114">
                <a:moveTo>
                  <a:pt x="0" y="285107"/>
                </a:moveTo>
                <a:lnTo>
                  <a:pt x="1518284" y="285107"/>
                </a:lnTo>
                <a:lnTo>
                  <a:pt x="1518284" y="0"/>
                </a:lnTo>
                <a:lnTo>
                  <a:pt x="0" y="0"/>
                </a:lnTo>
                <a:lnTo>
                  <a:pt x="0" y="285107"/>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4" name="object 17">
            <a:extLst>
              <a:ext uri="{FF2B5EF4-FFF2-40B4-BE49-F238E27FC236}">
                <a16:creationId xmlns:a16="http://schemas.microsoft.com/office/drawing/2014/main" id="{AA2E5434-F582-919D-CBF2-8B22CC98C289}"/>
              </a:ext>
            </a:extLst>
          </p:cNvPr>
          <p:cNvSpPr txBox="1"/>
          <p:nvPr/>
        </p:nvSpPr>
        <p:spPr>
          <a:xfrm>
            <a:off x="4690775" y="8652761"/>
            <a:ext cx="958024" cy="119585"/>
          </a:xfrm>
          <a:prstGeom prst="rect">
            <a:avLst/>
          </a:prstGeom>
        </p:spPr>
        <p:txBody>
          <a:bodyPr lIns="0" tIns="0" rIns="0" bIns="0">
            <a:spAutoFit/>
          </a:bodyPr>
          <a:lstStyle/>
          <a:p>
            <a:pPr marL="8975">
              <a:defRPr/>
            </a:pPr>
            <a:r>
              <a:rPr sz="777" b="1" dirty="0">
                <a:latin typeface="Calibri"/>
                <a:cs typeface="Calibri"/>
              </a:rPr>
              <a:t>Q</a:t>
            </a:r>
            <a:r>
              <a:rPr sz="777" b="1" spc="-7" dirty="0">
                <a:latin typeface="Calibri"/>
                <a:cs typeface="Calibri"/>
              </a:rPr>
              <a:t>ua</a:t>
            </a:r>
            <a:r>
              <a:rPr sz="777" b="1" dirty="0">
                <a:latin typeface="Calibri"/>
                <a:cs typeface="Calibri"/>
              </a:rPr>
              <a:t>lity</a:t>
            </a:r>
            <a:r>
              <a:rPr sz="777" b="1" spc="-25" dirty="0">
                <a:latin typeface="Times New Roman"/>
                <a:cs typeface="Times New Roman"/>
              </a:rPr>
              <a:t> </a:t>
            </a:r>
            <a:r>
              <a:rPr sz="777" b="1" spc="-7" dirty="0">
                <a:latin typeface="Calibri"/>
                <a:cs typeface="Calibri"/>
              </a:rPr>
              <a:t>A</a:t>
            </a:r>
            <a:r>
              <a:rPr sz="777" b="1" dirty="0">
                <a:latin typeface="Calibri"/>
                <a:cs typeface="Calibri"/>
              </a:rPr>
              <a:t>ss</a:t>
            </a:r>
            <a:r>
              <a:rPr sz="777" b="1" spc="-4" dirty="0">
                <a:latin typeface="Calibri"/>
                <a:cs typeface="Calibri"/>
              </a:rPr>
              <a:t>u</a:t>
            </a:r>
            <a:r>
              <a:rPr sz="777" b="1" dirty="0">
                <a:latin typeface="Calibri"/>
                <a:cs typeface="Calibri"/>
              </a:rPr>
              <a:t>r</a:t>
            </a:r>
            <a:r>
              <a:rPr sz="777" b="1" spc="-7" dirty="0">
                <a:latin typeface="Calibri"/>
                <a:cs typeface="Calibri"/>
              </a:rPr>
              <a:t>a</a:t>
            </a:r>
            <a:r>
              <a:rPr sz="777" b="1" spc="-4" dirty="0">
                <a:latin typeface="Calibri"/>
                <a:cs typeface="Calibri"/>
              </a:rPr>
              <a:t>n</a:t>
            </a:r>
            <a:r>
              <a:rPr sz="777" b="1" spc="4" dirty="0">
                <a:latin typeface="Calibri"/>
                <a:cs typeface="Calibri"/>
              </a:rPr>
              <a:t>c</a:t>
            </a:r>
            <a:r>
              <a:rPr sz="777" b="1" dirty="0">
                <a:latin typeface="Calibri"/>
                <a:cs typeface="Calibri"/>
              </a:rPr>
              <a:t>e</a:t>
            </a:r>
            <a:r>
              <a:rPr sz="777" b="1" spc="-32" dirty="0">
                <a:latin typeface="Times New Roman"/>
                <a:cs typeface="Times New Roman"/>
              </a:rPr>
              <a:t> </a:t>
            </a:r>
            <a:r>
              <a:rPr sz="777" b="1" dirty="0">
                <a:latin typeface="Calibri"/>
                <a:cs typeface="Calibri"/>
              </a:rPr>
              <a:t>Unit</a:t>
            </a:r>
            <a:endParaRPr sz="777">
              <a:latin typeface="Calibri"/>
              <a:cs typeface="Calibri"/>
            </a:endParaRPr>
          </a:p>
        </p:txBody>
      </p:sp>
      <p:sp>
        <p:nvSpPr>
          <p:cNvPr id="25" name="object 18">
            <a:extLst>
              <a:ext uri="{FF2B5EF4-FFF2-40B4-BE49-F238E27FC236}">
                <a16:creationId xmlns:a16="http://schemas.microsoft.com/office/drawing/2014/main" id="{783B3980-3DC8-34F3-FE45-379E83A32F76}"/>
              </a:ext>
            </a:extLst>
          </p:cNvPr>
          <p:cNvSpPr>
            <a:spLocks/>
          </p:cNvSpPr>
          <p:nvPr/>
        </p:nvSpPr>
        <p:spPr bwMode="auto">
          <a:xfrm>
            <a:off x="3527459" y="8434006"/>
            <a:ext cx="0" cy="161540"/>
          </a:xfrm>
          <a:custGeom>
            <a:avLst/>
            <a:gdLst>
              <a:gd name="T0" fmla="*/ 0 h 228600"/>
              <a:gd name="T1" fmla="*/ 228599 h 228600"/>
            </a:gdLst>
            <a:ahLst/>
            <a:cxnLst>
              <a:cxn ang="0">
                <a:pos x="0" y="T0"/>
              </a:cxn>
              <a:cxn ang="0">
                <a:pos x="0" y="T1"/>
              </a:cxn>
            </a:cxnLst>
            <a:rect l="0" t="0" r="r" b="b"/>
            <a:pathLst>
              <a:path h="228600">
                <a:moveTo>
                  <a:pt x="0" y="0"/>
                </a:moveTo>
                <a:lnTo>
                  <a:pt x="0" y="2285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6" name="object 19">
            <a:extLst>
              <a:ext uri="{FF2B5EF4-FFF2-40B4-BE49-F238E27FC236}">
                <a16:creationId xmlns:a16="http://schemas.microsoft.com/office/drawing/2014/main" id="{8E0D091C-1CF1-2089-7B09-47CF0E1B8F5E}"/>
              </a:ext>
            </a:extLst>
          </p:cNvPr>
          <p:cNvSpPr>
            <a:spLocks/>
          </p:cNvSpPr>
          <p:nvPr/>
        </p:nvSpPr>
        <p:spPr bwMode="auto">
          <a:xfrm>
            <a:off x="5142863" y="8434006"/>
            <a:ext cx="0" cy="161540"/>
          </a:xfrm>
          <a:custGeom>
            <a:avLst/>
            <a:gdLst>
              <a:gd name="T0" fmla="*/ 0 h 228600"/>
              <a:gd name="T1" fmla="*/ 228599 h 228600"/>
            </a:gdLst>
            <a:ahLst/>
            <a:cxnLst>
              <a:cxn ang="0">
                <a:pos x="0" y="T0"/>
              </a:cxn>
              <a:cxn ang="0">
                <a:pos x="0" y="T1"/>
              </a:cxn>
            </a:cxnLst>
            <a:rect l="0" t="0" r="r" b="b"/>
            <a:pathLst>
              <a:path h="228600">
                <a:moveTo>
                  <a:pt x="0" y="0"/>
                </a:moveTo>
                <a:lnTo>
                  <a:pt x="0" y="2285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7" name="object 20">
            <a:extLst>
              <a:ext uri="{FF2B5EF4-FFF2-40B4-BE49-F238E27FC236}">
                <a16:creationId xmlns:a16="http://schemas.microsoft.com/office/drawing/2014/main" id="{85F4756F-BC5B-9C95-E535-159CEBDE5749}"/>
              </a:ext>
            </a:extLst>
          </p:cNvPr>
          <p:cNvSpPr>
            <a:spLocks/>
          </p:cNvSpPr>
          <p:nvPr/>
        </p:nvSpPr>
        <p:spPr bwMode="auto">
          <a:xfrm>
            <a:off x="1990584" y="8437372"/>
            <a:ext cx="4603901" cy="2244"/>
          </a:xfrm>
          <a:custGeom>
            <a:avLst/>
            <a:gdLst>
              <a:gd name="T0" fmla="*/ 0 w 6515100"/>
              <a:gd name="T1" fmla="*/ 0 h 2539"/>
              <a:gd name="T2" fmla="*/ 6515099 w 6515100"/>
              <a:gd name="T3" fmla="*/ 2548 h 2539"/>
            </a:gdLst>
            <a:ahLst/>
            <a:cxnLst>
              <a:cxn ang="0">
                <a:pos x="T0" y="T1"/>
              </a:cxn>
              <a:cxn ang="0">
                <a:pos x="T2" y="T3"/>
              </a:cxn>
            </a:cxnLst>
            <a:rect l="0" t="0" r="r" b="b"/>
            <a:pathLst>
              <a:path w="6515100" h="2539">
                <a:moveTo>
                  <a:pt x="0" y="0"/>
                </a:moveTo>
                <a:lnTo>
                  <a:pt x="6515099" y="2548"/>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8" name="object 21">
            <a:extLst>
              <a:ext uri="{FF2B5EF4-FFF2-40B4-BE49-F238E27FC236}">
                <a16:creationId xmlns:a16="http://schemas.microsoft.com/office/drawing/2014/main" id="{F8E5A513-41D5-08A9-DBC9-AD65DF25C0C5}"/>
              </a:ext>
            </a:extLst>
          </p:cNvPr>
          <p:cNvSpPr>
            <a:spLocks/>
          </p:cNvSpPr>
          <p:nvPr/>
        </p:nvSpPr>
        <p:spPr bwMode="auto">
          <a:xfrm>
            <a:off x="6594483" y="8436250"/>
            <a:ext cx="0" cy="161540"/>
          </a:xfrm>
          <a:custGeom>
            <a:avLst/>
            <a:gdLst>
              <a:gd name="T0" fmla="*/ 0 h 228600"/>
              <a:gd name="T1" fmla="*/ 228599 h 228600"/>
            </a:gdLst>
            <a:ahLst/>
            <a:cxnLst>
              <a:cxn ang="0">
                <a:pos x="0" y="T0"/>
              </a:cxn>
              <a:cxn ang="0">
                <a:pos x="0" y="T1"/>
              </a:cxn>
            </a:cxnLst>
            <a:rect l="0" t="0" r="r" b="b"/>
            <a:pathLst>
              <a:path h="228600">
                <a:moveTo>
                  <a:pt x="0" y="0"/>
                </a:moveTo>
                <a:lnTo>
                  <a:pt x="0" y="2285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9" name="object 22">
            <a:extLst>
              <a:ext uri="{FF2B5EF4-FFF2-40B4-BE49-F238E27FC236}">
                <a16:creationId xmlns:a16="http://schemas.microsoft.com/office/drawing/2014/main" id="{7AB6DAFD-82B1-7EE4-72EA-1338FB27B542}"/>
              </a:ext>
            </a:extLst>
          </p:cNvPr>
          <p:cNvSpPr>
            <a:spLocks/>
          </p:cNvSpPr>
          <p:nvPr/>
        </p:nvSpPr>
        <p:spPr bwMode="auto">
          <a:xfrm>
            <a:off x="1990582" y="8434006"/>
            <a:ext cx="0" cy="161540"/>
          </a:xfrm>
          <a:custGeom>
            <a:avLst/>
            <a:gdLst>
              <a:gd name="T0" fmla="*/ 0 h 228600"/>
              <a:gd name="T1" fmla="*/ 228599 h 228600"/>
            </a:gdLst>
            <a:ahLst/>
            <a:cxnLst>
              <a:cxn ang="0">
                <a:pos x="0" y="T0"/>
              </a:cxn>
              <a:cxn ang="0">
                <a:pos x="0" y="T1"/>
              </a:cxn>
            </a:cxnLst>
            <a:rect l="0" t="0" r="r" b="b"/>
            <a:pathLst>
              <a:path h="228600">
                <a:moveTo>
                  <a:pt x="0" y="0"/>
                </a:moveTo>
                <a:lnTo>
                  <a:pt x="0" y="2285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0" name="object 23">
            <a:extLst>
              <a:ext uri="{FF2B5EF4-FFF2-40B4-BE49-F238E27FC236}">
                <a16:creationId xmlns:a16="http://schemas.microsoft.com/office/drawing/2014/main" id="{973E95FD-6F06-71B3-6188-C5200E7FD8BA}"/>
              </a:ext>
            </a:extLst>
          </p:cNvPr>
          <p:cNvSpPr>
            <a:spLocks/>
          </p:cNvSpPr>
          <p:nvPr/>
        </p:nvSpPr>
        <p:spPr bwMode="auto">
          <a:xfrm>
            <a:off x="6152493" y="8602279"/>
            <a:ext cx="845843" cy="206413"/>
          </a:xfrm>
          <a:custGeom>
            <a:avLst/>
            <a:gdLst>
              <a:gd name="T0" fmla="*/ 0 w 1196340"/>
              <a:gd name="T1" fmla="*/ 292739 h 292735"/>
              <a:gd name="T2" fmla="*/ 1196339 w 1196340"/>
              <a:gd name="T3" fmla="*/ 292739 h 292735"/>
              <a:gd name="T4" fmla="*/ 1196339 w 1196340"/>
              <a:gd name="T5" fmla="*/ 0 h 292735"/>
              <a:gd name="T6" fmla="*/ 0 w 1196340"/>
              <a:gd name="T7" fmla="*/ 0 h 292735"/>
              <a:gd name="T8" fmla="*/ 0 w 1196340"/>
              <a:gd name="T9" fmla="*/ 292739 h 292735"/>
            </a:gdLst>
            <a:ahLst/>
            <a:cxnLst>
              <a:cxn ang="0">
                <a:pos x="T0" y="T1"/>
              </a:cxn>
              <a:cxn ang="0">
                <a:pos x="T2" y="T3"/>
              </a:cxn>
              <a:cxn ang="0">
                <a:pos x="T4" y="T5"/>
              </a:cxn>
              <a:cxn ang="0">
                <a:pos x="T6" y="T7"/>
              </a:cxn>
              <a:cxn ang="0">
                <a:pos x="T8" y="T9"/>
              </a:cxn>
            </a:cxnLst>
            <a:rect l="0" t="0" r="r" b="b"/>
            <a:pathLst>
              <a:path w="1196340" h="292735">
                <a:moveTo>
                  <a:pt x="0" y="292739"/>
                </a:moveTo>
                <a:lnTo>
                  <a:pt x="1196339" y="292739"/>
                </a:lnTo>
                <a:lnTo>
                  <a:pt x="1196339" y="0"/>
                </a:lnTo>
                <a:lnTo>
                  <a:pt x="0" y="0"/>
                </a:lnTo>
                <a:lnTo>
                  <a:pt x="0" y="292739"/>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1" name="object 24">
            <a:extLst>
              <a:ext uri="{FF2B5EF4-FFF2-40B4-BE49-F238E27FC236}">
                <a16:creationId xmlns:a16="http://schemas.microsoft.com/office/drawing/2014/main" id="{4068DD3C-74C6-0559-12D9-76DFB2D53085}"/>
              </a:ext>
            </a:extLst>
          </p:cNvPr>
          <p:cNvSpPr txBox="1"/>
          <p:nvPr/>
        </p:nvSpPr>
        <p:spPr>
          <a:xfrm>
            <a:off x="6211949" y="8648274"/>
            <a:ext cx="729175" cy="119585"/>
          </a:xfrm>
          <a:prstGeom prst="rect">
            <a:avLst/>
          </a:prstGeom>
        </p:spPr>
        <p:txBody>
          <a:bodyPr lIns="0" tIns="0" rIns="0" bIns="0">
            <a:spAutoFit/>
          </a:bodyPr>
          <a:lstStyle/>
          <a:p>
            <a:pPr marL="8975">
              <a:defRPr/>
            </a:pPr>
            <a:r>
              <a:rPr sz="777" b="1" dirty="0">
                <a:latin typeface="Calibri"/>
                <a:cs typeface="Calibri"/>
              </a:rPr>
              <a:t>Ex</a:t>
            </a:r>
            <a:r>
              <a:rPr sz="777" b="1" spc="-7" dirty="0">
                <a:latin typeface="Calibri"/>
                <a:cs typeface="Calibri"/>
              </a:rPr>
              <a:t>a</a:t>
            </a:r>
            <a:r>
              <a:rPr sz="777" b="1" spc="-4" dirty="0">
                <a:latin typeface="Calibri"/>
                <a:cs typeface="Calibri"/>
              </a:rPr>
              <a:t>m</a:t>
            </a:r>
            <a:r>
              <a:rPr sz="777" b="1" spc="4" dirty="0">
                <a:latin typeface="Calibri"/>
                <a:cs typeface="Calibri"/>
              </a:rPr>
              <a:t>i</a:t>
            </a:r>
            <a:r>
              <a:rPr sz="777" b="1" spc="-4" dirty="0">
                <a:latin typeface="Calibri"/>
                <a:cs typeface="Calibri"/>
              </a:rPr>
              <a:t>n</a:t>
            </a:r>
            <a:r>
              <a:rPr sz="777" b="1" spc="-7" dirty="0">
                <a:latin typeface="Calibri"/>
                <a:cs typeface="Calibri"/>
              </a:rPr>
              <a:t>a</a:t>
            </a:r>
            <a:r>
              <a:rPr sz="777" b="1" dirty="0">
                <a:latin typeface="Calibri"/>
                <a:cs typeface="Calibri"/>
              </a:rPr>
              <a:t>ti</a:t>
            </a:r>
            <a:r>
              <a:rPr sz="777" b="1" spc="-4" dirty="0">
                <a:latin typeface="Calibri"/>
                <a:cs typeface="Calibri"/>
              </a:rPr>
              <a:t>o</a:t>
            </a:r>
            <a:r>
              <a:rPr sz="777" b="1" dirty="0">
                <a:latin typeface="Calibri"/>
                <a:cs typeface="Calibri"/>
              </a:rPr>
              <a:t>n</a:t>
            </a:r>
            <a:r>
              <a:rPr sz="777" b="1" spc="-21" dirty="0">
                <a:latin typeface="Times New Roman"/>
                <a:cs typeface="Times New Roman"/>
              </a:rPr>
              <a:t> </a:t>
            </a:r>
            <a:r>
              <a:rPr sz="777" b="1" dirty="0">
                <a:latin typeface="Calibri"/>
                <a:cs typeface="Calibri"/>
              </a:rPr>
              <a:t>Un</a:t>
            </a:r>
            <a:r>
              <a:rPr sz="777" b="1" spc="-11" dirty="0">
                <a:latin typeface="Calibri"/>
                <a:cs typeface="Calibri"/>
              </a:rPr>
              <a:t>i</a:t>
            </a:r>
            <a:r>
              <a:rPr sz="777" b="1" dirty="0">
                <a:latin typeface="Calibri"/>
                <a:cs typeface="Calibri"/>
              </a:rPr>
              <a:t>t</a:t>
            </a:r>
            <a:endParaRPr sz="777">
              <a:latin typeface="Calibri"/>
              <a:cs typeface="Calibri"/>
            </a:endParaRPr>
          </a:p>
        </p:txBody>
      </p:sp>
      <p:sp>
        <p:nvSpPr>
          <p:cNvPr id="32" name="object 25">
            <a:extLst>
              <a:ext uri="{FF2B5EF4-FFF2-40B4-BE49-F238E27FC236}">
                <a16:creationId xmlns:a16="http://schemas.microsoft.com/office/drawing/2014/main" id="{9B538D15-750D-2180-75DB-A57788EBCA82}"/>
              </a:ext>
            </a:extLst>
          </p:cNvPr>
          <p:cNvSpPr>
            <a:spLocks/>
          </p:cNvSpPr>
          <p:nvPr/>
        </p:nvSpPr>
        <p:spPr bwMode="auto">
          <a:xfrm>
            <a:off x="1263652" y="8606767"/>
            <a:ext cx="1480787" cy="778535"/>
          </a:xfrm>
          <a:custGeom>
            <a:avLst/>
            <a:gdLst>
              <a:gd name="T0" fmla="*/ 0 w 2095500"/>
              <a:gd name="T1" fmla="*/ 1100459 h 1100454"/>
              <a:gd name="T2" fmla="*/ 2095499 w 2095500"/>
              <a:gd name="T3" fmla="*/ 1100459 h 1100454"/>
              <a:gd name="T4" fmla="*/ 2095499 w 2095500"/>
              <a:gd name="T5" fmla="*/ 0 h 1100454"/>
              <a:gd name="T6" fmla="*/ 0 w 2095500"/>
              <a:gd name="T7" fmla="*/ 0 h 1100454"/>
              <a:gd name="T8" fmla="*/ 0 w 2095500"/>
              <a:gd name="T9" fmla="*/ 1100459 h 1100454"/>
            </a:gdLst>
            <a:ahLst/>
            <a:cxnLst>
              <a:cxn ang="0">
                <a:pos x="T0" y="T1"/>
              </a:cxn>
              <a:cxn ang="0">
                <a:pos x="T2" y="T3"/>
              </a:cxn>
              <a:cxn ang="0">
                <a:pos x="T4" y="T5"/>
              </a:cxn>
              <a:cxn ang="0">
                <a:pos x="T6" y="T7"/>
              </a:cxn>
              <a:cxn ang="0">
                <a:pos x="T8" y="T9"/>
              </a:cxn>
            </a:cxnLst>
            <a:rect l="0" t="0" r="r" b="b"/>
            <a:pathLst>
              <a:path w="2095500" h="1100454">
                <a:moveTo>
                  <a:pt x="0" y="1100459"/>
                </a:moveTo>
                <a:lnTo>
                  <a:pt x="2095499" y="1100459"/>
                </a:lnTo>
                <a:lnTo>
                  <a:pt x="2095499" y="0"/>
                </a:lnTo>
                <a:lnTo>
                  <a:pt x="0" y="0"/>
                </a:lnTo>
                <a:lnTo>
                  <a:pt x="0" y="1100459"/>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3" name="object 26">
            <a:extLst>
              <a:ext uri="{FF2B5EF4-FFF2-40B4-BE49-F238E27FC236}">
                <a16:creationId xmlns:a16="http://schemas.microsoft.com/office/drawing/2014/main" id="{F606FF6B-3038-B7B0-5CE4-A282B2E4633D}"/>
              </a:ext>
            </a:extLst>
          </p:cNvPr>
          <p:cNvSpPr txBox="1"/>
          <p:nvPr/>
        </p:nvSpPr>
        <p:spPr>
          <a:xfrm>
            <a:off x="1321987" y="8652761"/>
            <a:ext cx="960267" cy="119585"/>
          </a:xfrm>
          <a:prstGeom prst="rect">
            <a:avLst/>
          </a:prstGeom>
        </p:spPr>
        <p:txBody>
          <a:bodyPr wrap="square" lIns="0" tIns="0" rIns="0" bIns="0">
            <a:spAutoFit/>
          </a:bodyPr>
          <a:lstStyle/>
          <a:p>
            <a:pPr marL="8975">
              <a:defRPr/>
            </a:pPr>
            <a:r>
              <a:rPr sz="777" b="1" dirty="0">
                <a:latin typeface="Calibri"/>
                <a:cs typeface="Calibri"/>
              </a:rPr>
              <a:t>SCHO</a:t>
            </a:r>
            <a:r>
              <a:rPr sz="777" b="1" spc="-14" dirty="0">
                <a:latin typeface="Calibri"/>
                <a:cs typeface="Calibri"/>
              </a:rPr>
              <a:t>O</a:t>
            </a:r>
            <a:r>
              <a:rPr sz="777" b="1" spc="4" dirty="0">
                <a:latin typeface="Calibri"/>
                <a:cs typeface="Calibri"/>
              </a:rPr>
              <a:t>L</a:t>
            </a:r>
            <a:r>
              <a:rPr sz="777" b="1" dirty="0">
                <a:latin typeface="Calibri"/>
                <a:cs typeface="Calibri"/>
              </a:rPr>
              <a:t>S</a:t>
            </a:r>
            <a:endParaRPr sz="777" dirty="0">
              <a:latin typeface="Calibri"/>
              <a:cs typeface="Calibri"/>
            </a:endParaRPr>
          </a:p>
        </p:txBody>
      </p:sp>
      <p:sp>
        <p:nvSpPr>
          <p:cNvPr id="34" name="object 27">
            <a:extLst>
              <a:ext uri="{FF2B5EF4-FFF2-40B4-BE49-F238E27FC236}">
                <a16:creationId xmlns:a16="http://schemas.microsoft.com/office/drawing/2014/main" id="{A4607832-AF85-9460-C39D-2ACC98C07323}"/>
              </a:ext>
            </a:extLst>
          </p:cNvPr>
          <p:cNvSpPr txBox="1"/>
          <p:nvPr/>
        </p:nvSpPr>
        <p:spPr>
          <a:xfrm>
            <a:off x="1351152" y="8852443"/>
            <a:ext cx="1336074" cy="495649"/>
          </a:xfrm>
          <a:prstGeom prst="rect">
            <a:avLst/>
          </a:prstGeom>
        </p:spPr>
        <p:txBody>
          <a:bodyPr lIns="0" tIns="0" rIns="0" bIns="0">
            <a:spAutoFit/>
          </a:bodyPr>
          <a:lstStyle>
            <a:lvl1pPr marL="241300" indent="-228600">
              <a:tabLst>
                <a:tab pos="241300" algn="l"/>
              </a:tabLst>
              <a:defRPr>
                <a:solidFill>
                  <a:schemeClr val="tx1"/>
                </a:solidFill>
                <a:latin typeface="Calibri" panose="020F0502020204030204" pitchFamily="34" charset="0"/>
              </a:defRPr>
            </a:lvl1pPr>
            <a:lvl2pPr marL="742950" indent="-285750">
              <a:tabLst>
                <a:tab pos="241300" algn="l"/>
              </a:tabLst>
              <a:defRPr>
                <a:solidFill>
                  <a:schemeClr val="tx1"/>
                </a:solidFill>
                <a:latin typeface="Calibri" panose="020F0502020204030204" pitchFamily="34" charset="0"/>
              </a:defRPr>
            </a:lvl2pPr>
            <a:lvl3pPr marL="1143000" indent="-228600">
              <a:tabLst>
                <a:tab pos="241300" algn="l"/>
              </a:tabLst>
              <a:defRPr>
                <a:solidFill>
                  <a:schemeClr val="tx1"/>
                </a:solidFill>
                <a:latin typeface="Calibri" panose="020F0502020204030204" pitchFamily="34" charset="0"/>
              </a:defRPr>
            </a:lvl3pPr>
            <a:lvl4pPr marL="1600200" indent="-228600">
              <a:tabLst>
                <a:tab pos="241300" algn="l"/>
              </a:tabLst>
              <a:defRPr>
                <a:solidFill>
                  <a:schemeClr val="tx1"/>
                </a:solidFill>
                <a:latin typeface="Calibri" panose="020F0502020204030204" pitchFamily="34" charset="0"/>
              </a:defRPr>
            </a:lvl4pPr>
            <a:lvl5pPr marL="2057400" indent="-228600">
              <a:tabLst>
                <a:tab pos="241300" algn="l"/>
              </a:tabLst>
              <a:defRPr>
                <a:solidFill>
                  <a:schemeClr val="tx1"/>
                </a:solidFill>
                <a:latin typeface="Calibri" panose="020F0502020204030204" pitchFamily="34" charset="0"/>
              </a:defRPr>
            </a:lvl5pPr>
            <a:lvl6pPr marL="2514600" indent="-228600" fontAlgn="base">
              <a:spcBef>
                <a:spcPct val="0"/>
              </a:spcBef>
              <a:spcAft>
                <a:spcPct val="0"/>
              </a:spcAft>
              <a:tabLst>
                <a:tab pos="241300" algn="l"/>
              </a:tabLst>
              <a:defRPr>
                <a:solidFill>
                  <a:schemeClr val="tx1"/>
                </a:solidFill>
                <a:latin typeface="Calibri" panose="020F0502020204030204" pitchFamily="34" charset="0"/>
              </a:defRPr>
            </a:lvl6pPr>
            <a:lvl7pPr marL="2971800" indent="-228600" fontAlgn="base">
              <a:spcBef>
                <a:spcPct val="0"/>
              </a:spcBef>
              <a:spcAft>
                <a:spcPct val="0"/>
              </a:spcAft>
              <a:tabLst>
                <a:tab pos="241300" algn="l"/>
              </a:tabLst>
              <a:defRPr>
                <a:solidFill>
                  <a:schemeClr val="tx1"/>
                </a:solidFill>
                <a:latin typeface="Calibri" panose="020F0502020204030204" pitchFamily="34" charset="0"/>
              </a:defRPr>
            </a:lvl7pPr>
            <a:lvl8pPr marL="3429000" indent="-228600" fontAlgn="base">
              <a:spcBef>
                <a:spcPct val="0"/>
              </a:spcBef>
              <a:spcAft>
                <a:spcPct val="0"/>
              </a:spcAft>
              <a:tabLst>
                <a:tab pos="241300" algn="l"/>
              </a:tabLst>
              <a:defRPr>
                <a:solidFill>
                  <a:schemeClr val="tx1"/>
                </a:solidFill>
                <a:latin typeface="Calibri" panose="020F0502020204030204" pitchFamily="34" charset="0"/>
              </a:defRPr>
            </a:lvl8pPr>
            <a:lvl9pPr marL="3886200" indent="-228600" fontAlgn="base">
              <a:spcBef>
                <a:spcPct val="0"/>
              </a:spcBef>
              <a:spcAft>
                <a:spcPct val="0"/>
              </a:spcAft>
              <a:tabLst>
                <a:tab pos="241300" algn="l"/>
              </a:tabLst>
              <a:defRPr>
                <a:solidFill>
                  <a:schemeClr val="tx1"/>
                </a:solidFill>
                <a:latin typeface="Calibri" panose="020F0502020204030204" pitchFamily="34" charset="0"/>
              </a:defRPr>
            </a:lvl9pPr>
          </a:lstStyle>
          <a:p>
            <a:pPr eaLnBrk="1" hangingPunct="1">
              <a:buFont typeface="Symbol" panose="05050102010706020507" pitchFamily="18" charset="2"/>
              <a:buChar char=""/>
            </a:pPr>
            <a:r>
              <a:rPr lang="en-US" altLang="en-US" sz="777" b="1" dirty="0">
                <a:cs typeface="Calibri" panose="020F0502020204030204" pitchFamily="34" charset="0"/>
              </a:rPr>
              <a:t>Assessors:</a:t>
            </a:r>
            <a:endParaRPr lang="en-US" altLang="en-US" sz="777" dirty="0">
              <a:cs typeface="Calibri" panose="020F0502020204030204" pitchFamily="34" charset="0"/>
            </a:endParaRPr>
          </a:p>
          <a:p>
            <a:pPr>
              <a:lnSpc>
                <a:spcPts val="954"/>
              </a:lnSpc>
              <a:spcBef>
                <a:spcPts val="35"/>
              </a:spcBef>
            </a:pPr>
            <a:r>
              <a:rPr lang="en-US" altLang="en-US" sz="777" b="1" dirty="0">
                <a:cs typeface="Calibri" panose="020F0502020204030204" pitchFamily="34" charset="0"/>
              </a:rPr>
              <a:t>-</a:t>
            </a:r>
            <a:r>
              <a:rPr lang="en-US" altLang="en-US" sz="777" b="1" dirty="0">
                <a:latin typeface="Times New Roman" panose="02020603050405020304" pitchFamily="18" charset="0"/>
                <a:cs typeface="Times New Roman" panose="02020603050405020304" pitchFamily="18" charset="0"/>
              </a:rPr>
              <a:t>   </a:t>
            </a:r>
            <a:r>
              <a:rPr lang="en-US" altLang="en-US" sz="777" b="1" dirty="0">
                <a:cs typeface="Calibri" panose="020F0502020204030204" pitchFamily="34" charset="0"/>
              </a:rPr>
              <a:t>Portfolio</a:t>
            </a:r>
            <a:r>
              <a:rPr lang="en-US" altLang="en-US" sz="777" b="1" dirty="0">
                <a:latin typeface="Times New Roman" panose="02020603050405020304" pitchFamily="18" charset="0"/>
                <a:cs typeface="Times New Roman" panose="02020603050405020304" pitchFamily="18" charset="0"/>
              </a:rPr>
              <a:t>   </a:t>
            </a:r>
            <a:r>
              <a:rPr lang="en-US" altLang="en-US" sz="777" b="1" dirty="0">
                <a:cs typeface="Calibri" panose="020F0502020204030204" pitchFamily="34" charset="0"/>
              </a:rPr>
              <a:t>Assessment</a:t>
            </a:r>
            <a:r>
              <a:rPr lang="en-US" altLang="en-US" sz="777" b="1" dirty="0">
                <a:latin typeface="Times New Roman" panose="02020603050405020304" pitchFamily="18" charset="0"/>
                <a:cs typeface="Times New Roman" panose="02020603050405020304" pitchFamily="18" charset="0"/>
              </a:rPr>
              <a:t>   </a:t>
            </a:r>
            <a:r>
              <a:rPr lang="en-US" altLang="en-US" sz="777" b="1" dirty="0">
                <a:cs typeface="Calibri" panose="020F0502020204030204" pitchFamily="34" charset="0"/>
              </a:rPr>
              <a:t>&amp;</a:t>
            </a:r>
            <a:r>
              <a:rPr lang="en-US" altLang="en-US" sz="777" b="1" dirty="0">
                <a:latin typeface="Times New Roman" panose="02020603050405020304" pitchFamily="18" charset="0"/>
                <a:cs typeface="Times New Roman" panose="02020603050405020304" pitchFamily="18" charset="0"/>
              </a:rPr>
              <a:t> </a:t>
            </a:r>
            <a:r>
              <a:rPr lang="en-US" altLang="en-US" sz="777" b="1" dirty="0">
                <a:cs typeface="Calibri" panose="020F0502020204030204" pitchFamily="34" charset="0"/>
              </a:rPr>
              <a:t>Interview</a:t>
            </a:r>
            <a:endParaRPr lang="en-US" altLang="en-US" sz="777" dirty="0">
              <a:cs typeface="Calibri" panose="020F0502020204030204" pitchFamily="34" charset="0"/>
            </a:endParaRPr>
          </a:p>
          <a:p>
            <a:pPr>
              <a:spcBef>
                <a:spcPts val="27"/>
              </a:spcBef>
              <a:buFont typeface="Symbol" panose="05050102010706020507" pitchFamily="18" charset="2"/>
              <a:buChar char=""/>
            </a:pPr>
            <a:r>
              <a:rPr lang="en-US" altLang="en-US" sz="777" b="1" dirty="0">
                <a:cs typeface="Calibri" panose="020F0502020204030204" pitchFamily="34" charset="0"/>
              </a:rPr>
              <a:t>Moderator</a:t>
            </a:r>
            <a:endParaRPr lang="en-US" altLang="en-US" sz="777" dirty="0">
              <a:cs typeface="Calibri" panose="020F0502020204030204" pitchFamily="34" charset="0"/>
            </a:endParaRPr>
          </a:p>
        </p:txBody>
      </p:sp>
      <p:sp>
        <p:nvSpPr>
          <p:cNvPr id="35" name="object 28">
            <a:extLst>
              <a:ext uri="{FF2B5EF4-FFF2-40B4-BE49-F238E27FC236}">
                <a16:creationId xmlns:a16="http://schemas.microsoft.com/office/drawing/2014/main" id="{EC6242EA-C5BA-BA62-5A30-730B6EA680C8}"/>
              </a:ext>
            </a:extLst>
          </p:cNvPr>
          <p:cNvSpPr>
            <a:spLocks/>
          </p:cNvSpPr>
          <p:nvPr/>
        </p:nvSpPr>
        <p:spPr bwMode="auto">
          <a:xfrm>
            <a:off x="2959827" y="7748582"/>
            <a:ext cx="2745065" cy="2244"/>
          </a:xfrm>
          <a:custGeom>
            <a:avLst/>
            <a:gdLst>
              <a:gd name="T0" fmla="*/ 0 w 3884929"/>
              <a:gd name="T1" fmla="*/ 1798 h 1904"/>
              <a:gd name="T2" fmla="*/ 3884310 w 3884929"/>
              <a:gd name="T3" fmla="*/ 0 h 1904"/>
            </a:gdLst>
            <a:ahLst/>
            <a:cxnLst>
              <a:cxn ang="0">
                <a:pos x="T0" y="T1"/>
              </a:cxn>
              <a:cxn ang="0">
                <a:pos x="T2" y="T3"/>
              </a:cxn>
            </a:cxnLst>
            <a:rect l="0" t="0" r="r" b="b"/>
            <a:pathLst>
              <a:path w="3884929" h="1904">
                <a:moveTo>
                  <a:pt x="0" y="1798"/>
                </a:moveTo>
                <a:lnTo>
                  <a:pt x="3884310" y="0"/>
                </a:lnTo>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6" name="object 29">
            <a:extLst>
              <a:ext uri="{FF2B5EF4-FFF2-40B4-BE49-F238E27FC236}">
                <a16:creationId xmlns:a16="http://schemas.microsoft.com/office/drawing/2014/main" id="{C1B83004-1743-6DE2-C2EE-641B071CEF42}"/>
              </a:ext>
            </a:extLst>
          </p:cNvPr>
          <p:cNvSpPr>
            <a:spLocks/>
          </p:cNvSpPr>
          <p:nvPr/>
        </p:nvSpPr>
        <p:spPr bwMode="auto">
          <a:xfrm>
            <a:off x="4331799" y="7339121"/>
            <a:ext cx="1121" cy="409460"/>
          </a:xfrm>
          <a:custGeom>
            <a:avLst/>
            <a:gdLst>
              <a:gd name="T0" fmla="*/ 0 w 1270"/>
              <a:gd name="T1" fmla="*/ 0 h 579754"/>
              <a:gd name="T2" fmla="*/ 1249 w 1270"/>
              <a:gd name="T3" fmla="*/ 579760 h 579754"/>
            </a:gdLst>
            <a:ahLst/>
            <a:cxnLst>
              <a:cxn ang="0">
                <a:pos x="T0" y="T1"/>
              </a:cxn>
              <a:cxn ang="0">
                <a:pos x="T2" y="T3"/>
              </a:cxn>
            </a:cxnLst>
            <a:rect l="0" t="0" r="r" b="b"/>
            <a:pathLst>
              <a:path w="1270" h="579754">
                <a:moveTo>
                  <a:pt x="0" y="0"/>
                </a:moveTo>
                <a:lnTo>
                  <a:pt x="1249" y="579760"/>
                </a:lnTo>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7" name="object 30">
            <a:extLst>
              <a:ext uri="{FF2B5EF4-FFF2-40B4-BE49-F238E27FC236}">
                <a16:creationId xmlns:a16="http://schemas.microsoft.com/office/drawing/2014/main" id="{3882202D-4ECE-5D3B-014D-348125D5B7AB}"/>
              </a:ext>
            </a:extLst>
          </p:cNvPr>
          <p:cNvSpPr>
            <a:spLocks/>
          </p:cNvSpPr>
          <p:nvPr/>
        </p:nvSpPr>
        <p:spPr bwMode="auto">
          <a:xfrm>
            <a:off x="5037416" y="7884322"/>
            <a:ext cx="1348413" cy="253529"/>
          </a:xfrm>
          <a:custGeom>
            <a:avLst/>
            <a:gdLst>
              <a:gd name="T0" fmla="*/ 0 w 1907540"/>
              <a:gd name="T1" fmla="*/ 359414 h 359410"/>
              <a:gd name="T2" fmla="*/ 1907548 w 1907540"/>
              <a:gd name="T3" fmla="*/ 359414 h 359410"/>
              <a:gd name="T4" fmla="*/ 1907548 w 1907540"/>
              <a:gd name="T5" fmla="*/ 0 h 359410"/>
              <a:gd name="T6" fmla="*/ 0 w 1907540"/>
              <a:gd name="T7" fmla="*/ 0 h 359410"/>
              <a:gd name="T8" fmla="*/ 0 w 1907540"/>
              <a:gd name="T9" fmla="*/ 359414 h 359410"/>
            </a:gdLst>
            <a:ahLst/>
            <a:cxnLst>
              <a:cxn ang="0">
                <a:pos x="T0" y="T1"/>
              </a:cxn>
              <a:cxn ang="0">
                <a:pos x="T2" y="T3"/>
              </a:cxn>
              <a:cxn ang="0">
                <a:pos x="T4" y="T5"/>
              </a:cxn>
              <a:cxn ang="0">
                <a:pos x="T6" y="T7"/>
              </a:cxn>
              <a:cxn ang="0">
                <a:pos x="T8" y="T9"/>
              </a:cxn>
            </a:cxnLst>
            <a:rect l="0" t="0" r="r" b="b"/>
            <a:pathLst>
              <a:path w="1907540" h="359410">
                <a:moveTo>
                  <a:pt x="0" y="359414"/>
                </a:moveTo>
                <a:lnTo>
                  <a:pt x="1907548" y="359414"/>
                </a:lnTo>
                <a:lnTo>
                  <a:pt x="1907548" y="0"/>
                </a:lnTo>
                <a:lnTo>
                  <a:pt x="0" y="0"/>
                </a:lnTo>
                <a:lnTo>
                  <a:pt x="0" y="359414"/>
                </a:lnTo>
                <a:close/>
              </a:path>
            </a:pathLst>
          </a:custGeom>
          <a:noFill/>
          <a:ln w="634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38" name="object 31">
            <a:extLst>
              <a:ext uri="{FF2B5EF4-FFF2-40B4-BE49-F238E27FC236}">
                <a16:creationId xmlns:a16="http://schemas.microsoft.com/office/drawing/2014/main" id="{7445D93F-C2E4-BBEA-3547-A24BCCC00673}"/>
              </a:ext>
            </a:extLst>
          </p:cNvPr>
          <p:cNvSpPr txBox="1"/>
          <p:nvPr/>
        </p:nvSpPr>
        <p:spPr>
          <a:xfrm>
            <a:off x="5187738" y="7930317"/>
            <a:ext cx="1048891" cy="119585"/>
          </a:xfrm>
          <a:prstGeom prst="rect">
            <a:avLst/>
          </a:prstGeom>
        </p:spPr>
        <p:txBody>
          <a:bodyPr lIns="0" tIns="0" rIns="0" bIns="0">
            <a:spAutoFit/>
          </a:bodyPr>
          <a:lstStyle/>
          <a:p>
            <a:pPr marL="8975">
              <a:defRPr/>
            </a:pPr>
            <a:r>
              <a:rPr sz="777" b="1" dirty="0">
                <a:latin typeface="Calibri"/>
                <a:cs typeface="Calibri"/>
              </a:rPr>
              <a:t>Ex</a:t>
            </a:r>
            <a:r>
              <a:rPr sz="777" b="1" spc="-7" dirty="0">
                <a:latin typeface="Calibri"/>
                <a:cs typeface="Calibri"/>
              </a:rPr>
              <a:t>a</a:t>
            </a:r>
            <a:r>
              <a:rPr sz="777" b="1" spc="-4" dirty="0">
                <a:latin typeface="Calibri"/>
                <a:cs typeface="Calibri"/>
              </a:rPr>
              <a:t>m</a:t>
            </a:r>
            <a:r>
              <a:rPr sz="777" b="1" spc="4" dirty="0">
                <a:latin typeface="Calibri"/>
                <a:cs typeface="Calibri"/>
              </a:rPr>
              <a:t>i</a:t>
            </a:r>
            <a:r>
              <a:rPr sz="777" b="1" spc="-4" dirty="0">
                <a:latin typeface="Calibri"/>
                <a:cs typeface="Calibri"/>
              </a:rPr>
              <a:t>n</a:t>
            </a:r>
            <a:r>
              <a:rPr sz="777" b="1" spc="-7" dirty="0">
                <a:latin typeface="Calibri"/>
                <a:cs typeface="Calibri"/>
              </a:rPr>
              <a:t>a</a:t>
            </a:r>
            <a:r>
              <a:rPr sz="777" b="1" dirty="0">
                <a:latin typeface="Calibri"/>
                <a:cs typeface="Calibri"/>
              </a:rPr>
              <a:t>ti</a:t>
            </a:r>
            <a:r>
              <a:rPr sz="777" b="1" spc="-4" dirty="0">
                <a:latin typeface="Calibri"/>
                <a:cs typeface="Calibri"/>
              </a:rPr>
              <a:t>o</a:t>
            </a:r>
            <a:r>
              <a:rPr sz="777" b="1" dirty="0">
                <a:latin typeface="Calibri"/>
                <a:cs typeface="Calibri"/>
              </a:rPr>
              <a:t>n</a:t>
            </a:r>
            <a:r>
              <a:rPr sz="777" b="1" spc="-21" dirty="0">
                <a:latin typeface="Times New Roman"/>
                <a:cs typeface="Times New Roman"/>
              </a:rPr>
              <a:t> </a:t>
            </a:r>
            <a:r>
              <a:rPr sz="777" b="1" spc="4" dirty="0">
                <a:latin typeface="Calibri"/>
                <a:cs typeface="Calibri"/>
              </a:rPr>
              <a:t>C</a:t>
            </a:r>
            <a:r>
              <a:rPr sz="777" b="1" spc="-4" dirty="0">
                <a:latin typeface="Calibri"/>
                <a:cs typeface="Calibri"/>
              </a:rPr>
              <a:t>oo</a:t>
            </a:r>
            <a:r>
              <a:rPr sz="777" b="1" dirty="0">
                <a:latin typeface="Calibri"/>
                <a:cs typeface="Calibri"/>
              </a:rPr>
              <a:t>r</a:t>
            </a:r>
            <a:r>
              <a:rPr sz="777" b="1" spc="-4" dirty="0">
                <a:latin typeface="Calibri"/>
                <a:cs typeface="Calibri"/>
              </a:rPr>
              <a:t>d</a:t>
            </a:r>
            <a:r>
              <a:rPr sz="777" b="1" dirty="0">
                <a:latin typeface="Calibri"/>
                <a:cs typeface="Calibri"/>
              </a:rPr>
              <a:t>i</a:t>
            </a:r>
            <a:r>
              <a:rPr sz="777" b="1" spc="-4" dirty="0">
                <a:latin typeface="Calibri"/>
                <a:cs typeface="Calibri"/>
              </a:rPr>
              <a:t>n</a:t>
            </a:r>
            <a:r>
              <a:rPr sz="777" b="1" spc="-7" dirty="0">
                <a:latin typeface="Calibri"/>
                <a:cs typeface="Calibri"/>
              </a:rPr>
              <a:t>a</a:t>
            </a:r>
            <a:r>
              <a:rPr sz="777" b="1" dirty="0">
                <a:latin typeface="Calibri"/>
                <a:cs typeface="Calibri"/>
              </a:rPr>
              <a:t>t</a:t>
            </a:r>
            <a:r>
              <a:rPr sz="777" b="1" spc="-4" dirty="0">
                <a:latin typeface="Calibri"/>
                <a:cs typeface="Calibri"/>
              </a:rPr>
              <a:t>o</a:t>
            </a:r>
            <a:r>
              <a:rPr sz="777" b="1" dirty="0">
                <a:latin typeface="Calibri"/>
                <a:cs typeface="Calibri"/>
              </a:rPr>
              <a:t>r</a:t>
            </a:r>
            <a:endParaRPr sz="777">
              <a:latin typeface="Calibri"/>
              <a:cs typeface="Calibri"/>
            </a:endParaRPr>
          </a:p>
        </p:txBody>
      </p:sp>
      <p:sp>
        <p:nvSpPr>
          <p:cNvPr id="39" name="object 32">
            <a:extLst>
              <a:ext uri="{FF2B5EF4-FFF2-40B4-BE49-F238E27FC236}">
                <a16:creationId xmlns:a16="http://schemas.microsoft.com/office/drawing/2014/main" id="{325EE756-9CC5-65FE-3D0F-8572527D5A55}"/>
              </a:ext>
            </a:extLst>
          </p:cNvPr>
          <p:cNvSpPr>
            <a:spLocks/>
          </p:cNvSpPr>
          <p:nvPr/>
        </p:nvSpPr>
        <p:spPr bwMode="auto">
          <a:xfrm>
            <a:off x="2932903" y="7749705"/>
            <a:ext cx="53847" cy="123399"/>
          </a:xfrm>
          <a:custGeom>
            <a:avLst/>
            <a:gdLst>
              <a:gd name="T0" fmla="*/ 34911 w 76200"/>
              <a:gd name="T1" fmla="*/ 98291 h 174625"/>
              <a:gd name="T2" fmla="*/ 0 w 76200"/>
              <a:gd name="T3" fmla="*/ 98291 h 174625"/>
              <a:gd name="T4" fmla="*/ 38099 w 76200"/>
              <a:gd name="T5" fmla="*/ 174491 h 174625"/>
              <a:gd name="T6" fmla="*/ 69844 w 76200"/>
              <a:gd name="T7" fmla="*/ 111002 h 174625"/>
              <a:gd name="T8" fmla="*/ 34911 w 76200"/>
              <a:gd name="T9" fmla="*/ 111002 h 174625"/>
              <a:gd name="T10" fmla="*/ 34911 w 76200"/>
              <a:gd name="T11" fmla="*/ 98291 h 174625"/>
              <a:gd name="T12" fmla="*/ 41269 w 76200"/>
              <a:gd name="T13" fmla="*/ 0 h 174625"/>
              <a:gd name="T14" fmla="*/ 34911 w 76200"/>
              <a:gd name="T15" fmla="*/ 0 h 174625"/>
              <a:gd name="T16" fmla="*/ 34911 w 76200"/>
              <a:gd name="T17" fmla="*/ 111002 h 174625"/>
              <a:gd name="T18" fmla="*/ 41269 w 76200"/>
              <a:gd name="T19" fmla="*/ 111002 h 174625"/>
              <a:gd name="T20" fmla="*/ 41269 w 76200"/>
              <a:gd name="T21" fmla="*/ 0 h 174625"/>
              <a:gd name="T22" fmla="*/ 76199 w 76200"/>
              <a:gd name="T23" fmla="*/ 98291 h 174625"/>
              <a:gd name="T24" fmla="*/ 41269 w 76200"/>
              <a:gd name="T25" fmla="*/ 98291 h 174625"/>
              <a:gd name="T26" fmla="*/ 41269 w 76200"/>
              <a:gd name="T27" fmla="*/ 111002 h 174625"/>
              <a:gd name="T28" fmla="*/ 69844 w 76200"/>
              <a:gd name="T29" fmla="*/ 111002 h 174625"/>
              <a:gd name="T30" fmla="*/ 76199 w 76200"/>
              <a:gd name="T31" fmla="*/ 98291 h 17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00" h="174625">
                <a:moveTo>
                  <a:pt x="34911" y="98291"/>
                </a:moveTo>
                <a:lnTo>
                  <a:pt x="0" y="98291"/>
                </a:lnTo>
                <a:lnTo>
                  <a:pt x="38099" y="174491"/>
                </a:lnTo>
                <a:lnTo>
                  <a:pt x="69844" y="111002"/>
                </a:lnTo>
                <a:lnTo>
                  <a:pt x="34911" y="111002"/>
                </a:lnTo>
                <a:lnTo>
                  <a:pt x="34911" y="98291"/>
                </a:lnTo>
                <a:close/>
              </a:path>
              <a:path w="76200" h="174625">
                <a:moveTo>
                  <a:pt x="41269" y="0"/>
                </a:moveTo>
                <a:lnTo>
                  <a:pt x="34911" y="0"/>
                </a:lnTo>
                <a:lnTo>
                  <a:pt x="34911" y="111002"/>
                </a:lnTo>
                <a:lnTo>
                  <a:pt x="41269" y="111002"/>
                </a:lnTo>
                <a:lnTo>
                  <a:pt x="41269" y="0"/>
                </a:lnTo>
                <a:close/>
              </a:path>
              <a:path w="76200" h="174625">
                <a:moveTo>
                  <a:pt x="76199" y="98291"/>
                </a:moveTo>
                <a:lnTo>
                  <a:pt x="41269" y="98291"/>
                </a:lnTo>
                <a:lnTo>
                  <a:pt x="41269" y="111002"/>
                </a:lnTo>
                <a:lnTo>
                  <a:pt x="69844" y="111002"/>
                </a:lnTo>
                <a:lnTo>
                  <a:pt x="76199" y="982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40" name="object 33">
            <a:extLst>
              <a:ext uri="{FF2B5EF4-FFF2-40B4-BE49-F238E27FC236}">
                <a16:creationId xmlns:a16="http://schemas.microsoft.com/office/drawing/2014/main" id="{92722A99-82E9-091F-1020-D12F6E99CD88}"/>
              </a:ext>
            </a:extLst>
          </p:cNvPr>
          <p:cNvSpPr>
            <a:spLocks/>
          </p:cNvSpPr>
          <p:nvPr/>
        </p:nvSpPr>
        <p:spPr bwMode="auto">
          <a:xfrm>
            <a:off x="5676846" y="7750825"/>
            <a:ext cx="53847" cy="124520"/>
          </a:xfrm>
          <a:custGeom>
            <a:avLst/>
            <a:gdLst>
              <a:gd name="T0" fmla="*/ 34923 w 76200"/>
              <a:gd name="T1" fmla="*/ 99684 h 175895"/>
              <a:gd name="T2" fmla="*/ 0 w 76200"/>
              <a:gd name="T3" fmla="*/ 99684 h 175895"/>
              <a:gd name="T4" fmla="*/ 38099 w 76200"/>
              <a:gd name="T5" fmla="*/ 175884 h 175895"/>
              <a:gd name="T6" fmla="*/ 69844 w 76200"/>
              <a:gd name="T7" fmla="*/ 112394 h 175895"/>
              <a:gd name="T8" fmla="*/ 34923 w 76200"/>
              <a:gd name="T9" fmla="*/ 112394 h 175895"/>
              <a:gd name="T10" fmla="*/ 34923 w 76200"/>
              <a:gd name="T11" fmla="*/ 99684 h 175895"/>
              <a:gd name="T12" fmla="*/ 41269 w 76200"/>
              <a:gd name="T13" fmla="*/ 0 h 175895"/>
              <a:gd name="T14" fmla="*/ 34923 w 76200"/>
              <a:gd name="T15" fmla="*/ 0 h 175895"/>
              <a:gd name="T16" fmla="*/ 34923 w 76200"/>
              <a:gd name="T17" fmla="*/ 112394 h 175895"/>
              <a:gd name="T18" fmla="*/ 41269 w 76200"/>
              <a:gd name="T19" fmla="*/ 112394 h 175895"/>
              <a:gd name="T20" fmla="*/ 41269 w 76200"/>
              <a:gd name="T21" fmla="*/ 0 h 175895"/>
              <a:gd name="T22" fmla="*/ 76199 w 76200"/>
              <a:gd name="T23" fmla="*/ 99684 h 175895"/>
              <a:gd name="T24" fmla="*/ 41269 w 76200"/>
              <a:gd name="T25" fmla="*/ 99684 h 175895"/>
              <a:gd name="T26" fmla="*/ 41269 w 76200"/>
              <a:gd name="T27" fmla="*/ 112394 h 175895"/>
              <a:gd name="T28" fmla="*/ 69844 w 76200"/>
              <a:gd name="T29" fmla="*/ 112394 h 175895"/>
              <a:gd name="T30" fmla="*/ 76199 w 76200"/>
              <a:gd name="T31" fmla="*/ 99684 h 175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00" h="175895">
                <a:moveTo>
                  <a:pt x="34923" y="99684"/>
                </a:moveTo>
                <a:lnTo>
                  <a:pt x="0" y="99684"/>
                </a:lnTo>
                <a:lnTo>
                  <a:pt x="38099" y="175884"/>
                </a:lnTo>
                <a:lnTo>
                  <a:pt x="69844" y="112394"/>
                </a:lnTo>
                <a:lnTo>
                  <a:pt x="34923" y="112394"/>
                </a:lnTo>
                <a:lnTo>
                  <a:pt x="34923" y="99684"/>
                </a:lnTo>
                <a:close/>
              </a:path>
              <a:path w="76200" h="175895">
                <a:moveTo>
                  <a:pt x="41269" y="0"/>
                </a:moveTo>
                <a:lnTo>
                  <a:pt x="34923" y="0"/>
                </a:lnTo>
                <a:lnTo>
                  <a:pt x="34923" y="112394"/>
                </a:lnTo>
                <a:lnTo>
                  <a:pt x="41269" y="112394"/>
                </a:lnTo>
                <a:lnTo>
                  <a:pt x="41269" y="0"/>
                </a:lnTo>
                <a:close/>
              </a:path>
              <a:path w="76200" h="175895">
                <a:moveTo>
                  <a:pt x="76199" y="99684"/>
                </a:moveTo>
                <a:lnTo>
                  <a:pt x="41269" y="99684"/>
                </a:lnTo>
                <a:lnTo>
                  <a:pt x="41269" y="112394"/>
                </a:lnTo>
                <a:lnTo>
                  <a:pt x="69844" y="112394"/>
                </a:lnTo>
                <a:lnTo>
                  <a:pt x="76199" y="996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MY" sz="1272"/>
          </a:p>
        </p:txBody>
      </p:sp>
      <p:sp>
        <p:nvSpPr>
          <p:cNvPr id="41" name="object 34">
            <a:extLst>
              <a:ext uri="{FF2B5EF4-FFF2-40B4-BE49-F238E27FC236}">
                <a16:creationId xmlns:a16="http://schemas.microsoft.com/office/drawing/2014/main" id="{5036F141-CA56-C2D4-6955-1D3D48CDD48E}"/>
              </a:ext>
            </a:extLst>
          </p:cNvPr>
          <p:cNvSpPr>
            <a:spLocks/>
          </p:cNvSpPr>
          <p:nvPr/>
        </p:nvSpPr>
        <p:spPr bwMode="auto">
          <a:xfrm>
            <a:off x="2957583" y="8272466"/>
            <a:ext cx="2745065" cy="1122"/>
          </a:xfrm>
          <a:custGeom>
            <a:avLst/>
            <a:gdLst>
              <a:gd name="T0" fmla="*/ 0 w 3884295"/>
              <a:gd name="T1" fmla="*/ 1904 h 1904"/>
              <a:gd name="T2" fmla="*/ 3884279 w 3884295"/>
              <a:gd name="T3" fmla="*/ 0 h 1904"/>
            </a:gdLst>
            <a:ahLst/>
            <a:cxnLst>
              <a:cxn ang="0">
                <a:pos x="T0" y="T1"/>
              </a:cxn>
              <a:cxn ang="0">
                <a:pos x="T2" y="T3"/>
              </a:cxn>
            </a:cxnLst>
            <a:rect l="0" t="0" r="r" b="b"/>
            <a:pathLst>
              <a:path w="3884295" h="1904">
                <a:moveTo>
                  <a:pt x="0" y="1904"/>
                </a:moveTo>
                <a:lnTo>
                  <a:pt x="3884279" y="0"/>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42" name="object 35">
            <a:extLst>
              <a:ext uri="{FF2B5EF4-FFF2-40B4-BE49-F238E27FC236}">
                <a16:creationId xmlns:a16="http://schemas.microsoft.com/office/drawing/2014/main" id="{9ACFDAE6-BEA4-6626-1D1A-4065ACCE37DB}"/>
              </a:ext>
            </a:extLst>
          </p:cNvPr>
          <p:cNvSpPr>
            <a:spLocks/>
          </p:cNvSpPr>
          <p:nvPr/>
        </p:nvSpPr>
        <p:spPr bwMode="auto">
          <a:xfrm>
            <a:off x="2959825" y="8145704"/>
            <a:ext cx="0" cy="123399"/>
          </a:xfrm>
          <a:custGeom>
            <a:avLst/>
            <a:gdLst>
              <a:gd name="T0" fmla="*/ 0 h 175260"/>
              <a:gd name="T1" fmla="*/ 175259 h 175260"/>
            </a:gdLst>
            <a:ahLst/>
            <a:cxnLst>
              <a:cxn ang="0">
                <a:pos x="0" y="T0"/>
              </a:cxn>
              <a:cxn ang="0">
                <a:pos x="0" y="T1"/>
              </a:cxn>
            </a:cxnLst>
            <a:rect l="0" t="0" r="r" b="b"/>
            <a:pathLst>
              <a:path h="175260">
                <a:moveTo>
                  <a:pt x="0" y="0"/>
                </a:moveTo>
                <a:lnTo>
                  <a:pt x="0" y="17525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43" name="object 36">
            <a:extLst>
              <a:ext uri="{FF2B5EF4-FFF2-40B4-BE49-F238E27FC236}">
                <a16:creationId xmlns:a16="http://schemas.microsoft.com/office/drawing/2014/main" id="{7BE7DD39-76FD-2CD0-969E-5F85CBB29589}"/>
              </a:ext>
            </a:extLst>
          </p:cNvPr>
          <p:cNvSpPr>
            <a:spLocks/>
          </p:cNvSpPr>
          <p:nvPr/>
        </p:nvSpPr>
        <p:spPr bwMode="auto">
          <a:xfrm>
            <a:off x="5703767" y="8147947"/>
            <a:ext cx="0" cy="123399"/>
          </a:xfrm>
          <a:custGeom>
            <a:avLst/>
            <a:gdLst>
              <a:gd name="T0" fmla="*/ 0 h 175260"/>
              <a:gd name="T1" fmla="*/ 175259 h 175260"/>
            </a:gdLst>
            <a:ahLst/>
            <a:cxnLst>
              <a:cxn ang="0">
                <a:pos x="0" y="T0"/>
              </a:cxn>
              <a:cxn ang="0">
                <a:pos x="0" y="T1"/>
              </a:cxn>
            </a:cxnLst>
            <a:rect l="0" t="0" r="r" b="b"/>
            <a:pathLst>
              <a:path h="175260">
                <a:moveTo>
                  <a:pt x="0" y="0"/>
                </a:moveTo>
                <a:lnTo>
                  <a:pt x="0" y="17525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44" name="object 37">
            <a:extLst>
              <a:ext uri="{FF2B5EF4-FFF2-40B4-BE49-F238E27FC236}">
                <a16:creationId xmlns:a16="http://schemas.microsoft.com/office/drawing/2014/main" id="{0E5E1114-56EE-779F-9E6C-E1B84A2EFDC5}"/>
              </a:ext>
            </a:extLst>
          </p:cNvPr>
          <p:cNvSpPr>
            <a:spLocks/>
          </p:cNvSpPr>
          <p:nvPr/>
        </p:nvSpPr>
        <p:spPr bwMode="auto">
          <a:xfrm>
            <a:off x="4330674" y="8270224"/>
            <a:ext cx="1122" cy="169393"/>
          </a:xfrm>
          <a:custGeom>
            <a:avLst/>
            <a:gdLst>
              <a:gd name="T0" fmla="*/ 1280 w 1270"/>
              <a:gd name="T1" fmla="*/ 0 h 239395"/>
              <a:gd name="T2" fmla="*/ 0 w 1270"/>
              <a:gd name="T3" fmla="*/ 239399 h 239395"/>
            </a:gdLst>
            <a:ahLst/>
            <a:cxnLst>
              <a:cxn ang="0">
                <a:pos x="T0" y="T1"/>
              </a:cxn>
              <a:cxn ang="0">
                <a:pos x="T2" y="T3"/>
              </a:cxn>
            </a:cxnLst>
            <a:rect l="0" t="0" r="r" b="b"/>
            <a:pathLst>
              <a:path w="1270" h="239395">
                <a:moveTo>
                  <a:pt x="1280" y="0"/>
                </a:moveTo>
                <a:lnTo>
                  <a:pt x="0" y="239399"/>
                </a:lnTo>
              </a:path>
            </a:pathLst>
          </a:custGeom>
          <a:noFill/>
          <a:ln w="9524">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sz="1272"/>
          </a:p>
        </p:txBody>
      </p:sp>
      <p:sp>
        <p:nvSpPr>
          <p:cNvPr id="2" name="TextBox 47">
            <a:extLst>
              <a:ext uri="{FF2B5EF4-FFF2-40B4-BE49-F238E27FC236}">
                <a16:creationId xmlns:a16="http://schemas.microsoft.com/office/drawing/2014/main" id="{6610AC6D-CD05-8C77-D2E8-8F40AE31ADA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418234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626257-713E-CBCF-E7B6-92E7B463290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E0E8976-E0C6-8AFC-BC2F-F0F7A21C1C23}"/>
              </a:ext>
            </a:extLst>
          </p:cNvPr>
          <p:cNvSpPr txBox="1"/>
          <p:nvPr/>
        </p:nvSpPr>
        <p:spPr>
          <a:xfrm>
            <a:off x="2177598" y="698502"/>
            <a:ext cx="4801052" cy="316433"/>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Panel of Experts</a:t>
            </a:r>
          </a:p>
        </p:txBody>
      </p:sp>
      <p:sp>
        <p:nvSpPr>
          <p:cNvPr id="3" name="TextBox 3">
            <a:extLst>
              <a:ext uri="{FF2B5EF4-FFF2-40B4-BE49-F238E27FC236}">
                <a16:creationId xmlns:a16="http://schemas.microsoft.com/office/drawing/2014/main" id="{2E5A4C2E-CA87-6FE6-C7BA-051ADB6E2F02}"/>
              </a:ext>
            </a:extLst>
          </p:cNvPr>
          <p:cNvSpPr txBox="1"/>
          <p:nvPr/>
        </p:nvSpPr>
        <p:spPr>
          <a:xfrm>
            <a:off x="1723856"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3.5</a:t>
            </a:r>
          </a:p>
        </p:txBody>
      </p:sp>
      <p:sp>
        <p:nvSpPr>
          <p:cNvPr id="16" name="TextBox 16">
            <a:extLst>
              <a:ext uri="{FF2B5EF4-FFF2-40B4-BE49-F238E27FC236}">
                <a16:creationId xmlns:a16="http://schemas.microsoft.com/office/drawing/2014/main" id="{9D7591A7-2A89-8A7B-586E-5C12C53FDD77}"/>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C2036175-C586-41BC-BF74-D529C0DF54E6}"/>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09</a:t>
            </a:r>
          </a:p>
        </p:txBody>
      </p:sp>
      <p:sp>
        <p:nvSpPr>
          <p:cNvPr id="8" name="AutoShape 2">
            <a:extLst>
              <a:ext uri="{FF2B5EF4-FFF2-40B4-BE49-F238E27FC236}">
                <a16:creationId xmlns:a16="http://schemas.microsoft.com/office/drawing/2014/main" id="{5DBFF689-755F-481D-C76B-4B5BA82D54B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7" name="TextBox 5">
            <a:extLst>
              <a:ext uri="{FF2B5EF4-FFF2-40B4-BE49-F238E27FC236}">
                <a16:creationId xmlns:a16="http://schemas.microsoft.com/office/drawing/2014/main" id="{2FB1B8A5-CD65-7997-EE35-070C15D515F5}"/>
              </a:ext>
            </a:extLst>
          </p:cNvPr>
          <p:cNvSpPr txBox="1"/>
          <p:nvPr/>
        </p:nvSpPr>
        <p:spPr>
          <a:xfrm>
            <a:off x="1743165" y="6824063"/>
            <a:ext cx="4702087" cy="2485039"/>
          </a:xfrm>
          <a:prstGeom prst="rect">
            <a:avLst/>
          </a:prstGeom>
        </p:spPr>
        <p:txBody>
          <a:bodyPr wrap="square" lIns="0" tIns="0" rIns="0" bIns="0" rtlCol="0" anchor="t">
            <a:spAutoFit/>
          </a:bodyPr>
          <a:lstStyle/>
          <a:p>
            <a:pPr algn="just">
              <a:lnSpc>
                <a:spcPts val="1539"/>
              </a:lnSpc>
            </a:pPr>
            <a:r>
              <a:rPr lang="en-US" sz="1100" dirty="0">
                <a:latin typeface="Public Sans"/>
                <a:ea typeface="Public Sans"/>
                <a:cs typeface="Public Sans"/>
                <a:sym typeface="Public Sans"/>
              </a:rPr>
              <a:t>The primary responsibilities of an Assessor include:</a:t>
            </a:r>
          </a:p>
          <a:p>
            <a:pPr algn="just">
              <a:lnSpc>
                <a:spcPts val="1539"/>
              </a:lnSpc>
            </a:pPr>
            <a:endParaRPr lang="en-US" sz="1100" dirty="0">
              <a:latin typeface="Public Sans"/>
              <a:ea typeface="Public Sans"/>
              <a:cs typeface="Public Sans"/>
              <a:sym typeface="Public Sans"/>
            </a:endParaRPr>
          </a:p>
          <a:p>
            <a:pPr marL="228600" indent="-228600" algn="just">
              <a:lnSpc>
                <a:spcPts val="1539"/>
              </a:lnSpc>
              <a:buAutoNum type="alphaLcParenR"/>
            </a:pPr>
            <a:r>
              <a:rPr lang="en-US" sz="1100" dirty="0">
                <a:latin typeface="Public Sans"/>
                <a:ea typeface="Public Sans"/>
                <a:cs typeface="Public Sans"/>
                <a:sym typeface="Public Sans"/>
              </a:rPr>
              <a:t>conducting objective evaluations based on the approved assessment instruments, learning outcomes, and specified assessment criteria; and</a:t>
            </a:r>
          </a:p>
          <a:p>
            <a:pPr marL="228600" indent="-228600" algn="just">
              <a:lnSpc>
                <a:spcPts val="1539"/>
              </a:lnSpc>
              <a:buAutoNum type="alphaLcParenR"/>
            </a:pPr>
            <a:endParaRPr lang="en-US" sz="1100" dirty="0">
              <a:latin typeface="Public Sans"/>
              <a:ea typeface="Public Sans"/>
              <a:cs typeface="Public Sans"/>
              <a:sym typeface="Public Sans"/>
            </a:endParaRPr>
          </a:p>
          <a:p>
            <a:pPr marL="228600" indent="-228600" algn="just">
              <a:lnSpc>
                <a:spcPts val="1539"/>
              </a:lnSpc>
              <a:buAutoNum type="alphaLcParenR"/>
            </a:pPr>
            <a:r>
              <a:rPr lang="en-US" sz="1100" dirty="0">
                <a:latin typeface="Public Sans"/>
                <a:ea typeface="Public Sans"/>
                <a:cs typeface="Public Sans"/>
                <a:sym typeface="Public Sans"/>
              </a:rPr>
              <a:t>ensuring the provision of constructive, clear, and comprehensible feedback to learners.</a:t>
            </a:r>
          </a:p>
          <a:p>
            <a:pPr algn="just">
              <a:lnSpc>
                <a:spcPts val="1539"/>
              </a:lnSpc>
            </a:pPr>
            <a:endParaRPr lang="en-US" sz="1100" dirty="0">
              <a:latin typeface="Public Sans"/>
              <a:ea typeface="Public Sans"/>
              <a:cs typeface="Public Sans"/>
              <a:sym typeface="Public Sans"/>
            </a:endParaRPr>
          </a:p>
          <a:p>
            <a:pPr algn="just">
              <a:lnSpc>
                <a:spcPts val="1539"/>
              </a:lnSpc>
            </a:pPr>
            <a:r>
              <a:rPr lang="en-US" sz="1100" dirty="0">
                <a:latin typeface="Public Sans"/>
                <a:ea typeface="Public Sans"/>
                <a:cs typeface="Public Sans"/>
                <a:sym typeface="Public Sans"/>
              </a:rPr>
              <a:t>Beyond professional and methodological competence, the attitudes and value judgements of the panel of experts may significantly influence the overall quality of the assessment. </a:t>
            </a:r>
          </a:p>
          <a:p>
            <a:pPr algn="just">
              <a:lnSpc>
                <a:spcPts val="1539"/>
              </a:lnSpc>
            </a:pPr>
            <a:endParaRPr lang="en-US" sz="1100" dirty="0">
              <a:latin typeface="Public Sans"/>
              <a:ea typeface="Public Sans"/>
              <a:cs typeface="Public Sans"/>
              <a:sym typeface="Public Sans"/>
            </a:endParaRPr>
          </a:p>
        </p:txBody>
      </p:sp>
      <p:sp>
        <p:nvSpPr>
          <p:cNvPr id="18" name="TextBox 5">
            <a:extLst>
              <a:ext uri="{FF2B5EF4-FFF2-40B4-BE49-F238E27FC236}">
                <a16:creationId xmlns:a16="http://schemas.microsoft.com/office/drawing/2014/main" id="{DD2ED480-488D-D848-11DC-A359D52EF2D7}"/>
              </a:ext>
            </a:extLst>
          </p:cNvPr>
          <p:cNvSpPr txBox="1"/>
          <p:nvPr/>
        </p:nvSpPr>
        <p:spPr>
          <a:xfrm>
            <a:off x="1743165" y="6519261"/>
            <a:ext cx="4702087" cy="192360"/>
          </a:xfrm>
          <a:prstGeom prst="rect">
            <a:avLst/>
          </a:prstGeom>
        </p:spPr>
        <p:txBody>
          <a:bodyPr wrap="square" lIns="0" tIns="0" rIns="0" bIns="0" rtlCol="0" anchor="t">
            <a:spAutoFit/>
          </a:bodyPr>
          <a:lstStyle/>
          <a:p>
            <a:pPr algn="just">
              <a:lnSpc>
                <a:spcPts val="1539"/>
              </a:lnSpc>
            </a:pPr>
            <a:r>
              <a:rPr lang="en-US" sz="1400" dirty="0">
                <a:solidFill>
                  <a:srgbClr val="000000"/>
                </a:solidFill>
                <a:latin typeface="Public Sans Bold" panose="020B0604020202020204" charset="0"/>
                <a:ea typeface="Public Sans"/>
                <a:cs typeface="Public Sans"/>
                <a:sym typeface="Public Sans"/>
              </a:rPr>
              <a:t>3.5.1     Assessors</a:t>
            </a:r>
          </a:p>
        </p:txBody>
      </p:sp>
      <p:sp>
        <p:nvSpPr>
          <p:cNvPr id="4" name="TextBox 5">
            <a:extLst>
              <a:ext uri="{FF2B5EF4-FFF2-40B4-BE49-F238E27FC236}">
                <a16:creationId xmlns:a16="http://schemas.microsoft.com/office/drawing/2014/main" id="{67CB98C3-ECDF-BCA9-A0EA-76201F489CA9}"/>
              </a:ext>
            </a:extLst>
          </p:cNvPr>
          <p:cNvSpPr txBox="1"/>
          <p:nvPr/>
        </p:nvSpPr>
        <p:spPr>
          <a:xfrm>
            <a:off x="1743165" y="1155700"/>
            <a:ext cx="4702087" cy="5255028"/>
          </a:xfrm>
          <a:prstGeom prst="rect">
            <a:avLst/>
          </a:prstGeom>
        </p:spPr>
        <p:txBody>
          <a:bodyPr wrap="square" lIns="0" tIns="0" rIns="0" bIns="0" rtlCol="0" anchor="t">
            <a:spAutoFit/>
          </a:bodyPr>
          <a:lstStyle/>
          <a:p>
            <a:pPr algn="just">
              <a:lnSpc>
                <a:spcPct val="150000"/>
              </a:lnSpc>
            </a:pPr>
            <a:r>
              <a:rPr lang="en-US" sz="1100" dirty="0">
                <a:latin typeface="Public Sans"/>
                <a:ea typeface="Public Sans"/>
                <a:cs typeface="Public Sans"/>
                <a:sym typeface="Public Sans"/>
              </a:rPr>
              <a:t>The panel of experts, comprising Assessors and Moderators, represents key stakeholders responsible for safeguarding the integrity and credibility of the APEL.A assessments. These experts possess specialized knowledge and expertise in the development and implementation of discipline-specific assessment instruments. </a:t>
            </a:r>
          </a:p>
          <a:p>
            <a:pPr algn="just">
              <a:lnSpc>
                <a:spcPct val="150000"/>
              </a:lnSpc>
            </a:pPr>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In order to fulfil their roles effectively, members of the panel must be thoroughly familiar with established assessment procedures and demonstrate a clear understanding of the content-related principles and requirements underpinning the assessments. Additionally, they are required to complete the relevant training </a:t>
            </a:r>
            <a:r>
              <a:rPr lang="en-US" sz="1100" dirty="0" err="1">
                <a:latin typeface="Public Sans"/>
                <a:ea typeface="Public Sans"/>
                <a:cs typeface="Public Sans"/>
                <a:sym typeface="Public Sans"/>
              </a:rPr>
              <a:t>programmes</a:t>
            </a:r>
            <a:r>
              <a:rPr lang="en-US" sz="1100" dirty="0">
                <a:latin typeface="Public Sans"/>
                <a:ea typeface="Public Sans"/>
                <a:cs typeface="Public Sans"/>
                <a:sym typeface="Public Sans"/>
              </a:rPr>
              <a:t> on APEL.A policies, procedures, and assessment practices prior to assuming their responsibilities as Assessors or Moderators. </a:t>
            </a:r>
          </a:p>
          <a:p>
            <a:pPr algn="just">
              <a:lnSpc>
                <a:spcPct val="150000"/>
              </a:lnSpc>
            </a:pPr>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In accordance with established procedures, assessment instruments for APEL.A applications—namely the Portfolio and Interview—must be evaluated by </a:t>
            </a:r>
            <a:r>
              <a:rPr lang="en-US" sz="1100" b="1" dirty="0">
                <a:latin typeface="Public Sans"/>
                <a:ea typeface="Public Sans"/>
                <a:cs typeface="Public Sans"/>
                <a:sym typeface="Public Sans"/>
              </a:rPr>
              <a:t>two (2) Assessors</a:t>
            </a:r>
            <a:r>
              <a:rPr lang="en-US" sz="1100" dirty="0">
                <a:latin typeface="Public Sans"/>
                <a:ea typeface="Public Sans"/>
                <a:cs typeface="Public Sans"/>
                <a:sym typeface="Public Sans"/>
              </a:rPr>
              <a:t>, comprising a subject-matter expert and an assessment instrument expert. This dual-assessment approach is intended to enhance the reliability and consistency of the assessment process.    </a:t>
            </a:r>
          </a:p>
          <a:p>
            <a:pPr algn="just">
              <a:lnSpc>
                <a:spcPts val="1539"/>
              </a:lnSpc>
            </a:pPr>
            <a:endParaRPr lang="en-US" sz="1100" dirty="0">
              <a:latin typeface="Public Sans"/>
              <a:ea typeface="Public Sans"/>
              <a:cs typeface="Public Sans"/>
              <a:sym typeface="Public Sans"/>
            </a:endParaRPr>
          </a:p>
        </p:txBody>
      </p:sp>
      <p:sp>
        <p:nvSpPr>
          <p:cNvPr id="5" name="TextBox 47">
            <a:extLst>
              <a:ext uri="{FF2B5EF4-FFF2-40B4-BE49-F238E27FC236}">
                <a16:creationId xmlns:a16="http://schemas.microsoft.com/office/drawing/2014/main" id="{22976727-6842-6A98-C60B-4F311FAB279E}"/>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96395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6263B0-3817-7156-8C94-E3C1FB5CDFDB}"/>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472DCBDE-4760-015E-6116-6E426C8E3B8C}"/>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48658C5B-967D-A90C-3FE0-8A418F60D8B9}"/>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10</a:t>
            </a:r>
          </a:p>
        </p:txBody>
      </p:sp>
      <p:sp>
        <p:nvSpPr>
          <p:cNvPr id="8" name="AutoShape 2">
            <a:extLst>
              <a:ext uri="{FF2B5EF4-FFF2-40B4-BE49-F238E27FC236}">
                <a16:creationId xmlns:a16="http://schemas.microsoft.com/office/drawing/2014/main" id="{2CD6566B-620A-FC4B-6F13-751A3F91DFFF}"/>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7" name="TextBox 5">
            <a:extLst>
              <a:ext uri="{FF2B5EF4-FFF2-40B4-BE49-F238E27FC236}">
                <a16:creationId xmlns:a16="http://schemas.microsoft.com/office/drawing/2014/main" id="{1DEE02B3-0C3D-D4F2-9996-4102083E4385}"/>
              </a:ext>
            </a:extLst>
          </p:cNvPr>
          <p:cNvSpPr txBox="1"/>
          <p:nvPr/>
        </p:nvSpPr>
        <p:spPr>
          <a:xfrm>
            <a:off x="1743165" y="6242262"/>
            <a:ext cx="4702087" cy="2762038"/>
          </a:xfrm>
          <a:prstGeom prst="rect">
            <a:avLst/>
          </a:prstGeom>
        </p:spPr>
        <p:txBody>
          <a:bodyPr wrap="square" lIns="0" tIns="0" rIns="0" bIns="0" rtlCol="0" anchor="t">
            <a:spAutoFit/>
          </a:bodyPr>
          <a:lstStyle/>
          <a:p>
            <a:pPr algn="just">
              <a:lnSpc>
                <a:spcPct val="150000"/>
              </a:lnSpc>
            </a:pPr>
            <a:r>
              <a:rPr lang="en-US" sz="1100" dirty="0">
                <a:latin typeface="Public Sans"/>
                <a:ea typeface="Public Sans"/>
                <a:cs typeface="Public Sans"/>
                <a:sym typeface="Public Sans"/>
              </a:rPr>
              <a:t>In addition to assessors, moderators with appropriate competencies are  appointed to ensure the validity and reliability of the assessment instruments. </a:t>
            </a:r>
          </a:p>
          <a:p>
            <a:pPr algn="just">
              <a:lnSpc>
                <a:spcPct val="150000"/>
              </a:lnSpc>
            </a:pPr>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All assessment instruments developed, as well as the assessments of learners’ work, are required to undergo moderation by the appointed moderator. </a:t>
            </a:r>
          </a:p>
          <a:p>
            <a:pPr algn="just">
              <a:lnSpc>
                <a:spcPct val="150000"/>
              </a:lnSpc>
            </a:pPr>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This process ensures that the assessment materials and instruments are aligned with the prescribed level of study and that the assessment decisions are verified for accuracy and consistency.</a:t>
            </a:r>
          </a:p>
        </p:txBody>
      </p:sp>
      <p:sp>
        <p:nvSpPr>
          <p:cNvPr id="18" name="TextBox 5">
            <a:extLst>
              <a:ext uri="{FF2B5EF4-FFF2-40B4-BE49-F238E27FC236}">
                <a16:creationId xmlns:a16="http://schemas.microsoft.com/office/drawing/2014/main" id="{466D2228-751C-441B-07A7-2ABD2CACD8CB}"/>
              </a:ext>
            </a:extLst>
          </p:cNvPr>
          <p:cNvSpPr txBox="1"/>
          <p:nvPr/>
        </p:nvSpPr>
        <p:spPr>
          <a:xfrm>
            <a:off x="1743165" y="5861262"/>
            <a:ext cx="4702087" cy="192360"/>
          </a:xfrm>
          <a:prstGeom prst="rect">
            <a:avLst/>
          </a:prstGeom>
        </p:spPr>
        <p:txBody>
          <a:bodyPr wrap="square" lIns="0" tIns="0" rIns="0" bIns="0" rtlCol="0" anchor="t">
            <a:spAutoFit/>
          </a:bodyPr>
          <a:lstStyle/>
          <a:p>
            <a:pPr algn="just">
              <a:lnSpc>
                <a:spcPts val="1539"/>
              </a:lnSpc>
            </a:pPr>
            <a:r>
              <a:rPr lang="en-US" sz="1400" dirty="0">
                <a:solidFill>
                  <a:srgbClr val="000000"/>
                </a:solidFill>
                <a:latin typeface="Public Sans Bold" panose="020B0604020202020204" charset="0"/>
                <a:ea typeface="Public Sans"/>
                <a:cs typeface="Public Sans"/>
                <a:sym typeface="Public Sans"/>
              </a:rPr>
              <a:t>3.5.1     Moderators</a:t>
            </a:r>
          </a:p>
        </p:txBody>
      </p:sp>
      <p:sp>
        <p:nvSpPr>
          <p:cNvPr id="4" name="TextBox 5">
            <a:extLst>
              <a:ext uri="{FF2B5EF4-FFF2-40B4-BE49-F238E27FC236}">
                <a16:creationId xmlns:a16="http://schemas.microsoft.com/office/drawing/2014/main" id="{5FE8F7AD-56CC-3B1C-B304-0CF4E9D3349A}"/>
              </a:ext>
            </a:extLst>
          </p:cNvPr>
          <p:cNvSpPr txBox="1"/>
          <p:nvPr/>
        </p:nvSpPr>
        <p:spPr>
          <a:xfrm>
            <a:off x="1743165" y="774702"/>
            <a:ext cx="4702087" cy="4793363"/>
          </a:xfrm>
          <a:prstGeom prst="rect">
            <a:avLst/>
          </a:prstGeom>
        </p:spPr>
        <p:txBody>
          <a:bodyPr wrap="square" lIns="0" tIns="0" rIns="0" bIns="0" rtlCol="0" anchor="t">
            <a:spAutoFit/>
          </a:bodyPr>
          <a:lstStyle/>
          <a:p>
            <a:pPr algn="just">
              <a:lnSpc>
                <a:spcPct val="150000"/>
              </a:lnSpc>
            </a:pPr>
            <a:r>
              <a:rPr lang="en-US" sz="1100" dirty="0">
                <a:latin typeface="Public Sans"/>
                <a:ea typeface="Public Sans"/>
                <a:cs typeface="Public Sans"/>
                <a:sym typeface="Public Sans"/>
              </a:rPr>
              <a:t>It is therefore essential that assessments are conducted in an independent and impartial manner. The principles of independence and impartiality encompass, but are not limited to, the following considerations:</a:t>
            </a:r>
          </a:p>
          <a:p>
            <a:pPr algn="just">
              <a:lnSpc>
                <a:spcPct val="150000"/>
              </a:lnSpc>
            </a:pPr>
            <a:endParaRPr lang="en-US" sz="1100" dirty="0">
              <a:latin typeface="Public Sans"/>
              <a:ea typeface="Public Sans"/>
              <a:cs typeface="Public Sans"/>
              <a:sym typeface="Public Sans"/>
            </a:endParaRPr>
          </a:p>
          <a:p>
            <a:pPr marL="228600" indent="-228600" algn="just">
              <a:lnSpc>
                <a:spcPct val="150000"/>
              </a:lnSpc>
              <a:buAutoNum type="alphaLcParenR"/>
            </a:pPr>
            <a:r>
              <a:rPr lang="en-US" sz="1100" dirty="0">
                <a:latin typeface="Public Sans"/>
                <a:ea typeface="Public Sans"/>
                <a:cs typeface="Public Sans"/>
                <a:sym typeface="Public Sans"/>
              </a:rPr>
              <a:t>the Assessor must have no direct conflict of interest with the learner, such as being the learner’s employer or a direct competitor, which could potentially impede fair recognition of the learner’s prior experiential learning;</a:t>
            </a:r>
          </a:p>
          <a:p>
            <a:pPr marL="228600" indent="-228600" algn="just">
              <a:lnSpc>
                <a:spcPct val="150000"/>
              </a:lnSpc>
              <a:buAutoNum type="alphaLcParenR"/>
            </a:pPr>
            <a:endParaRPr lang="en-US" sz="1100" dirty="0">
              <a:latin typeface="Public Sans"/>
              <a:ea typeface="Public Sans"/>
              <a:cs typeface="Public Sans"/>
              <a:sym typeface="Public Sans"/>
            </a:endParaRPr>
          </a:p>
          <a:p>
            <a:pPr marL="228600" indent="-228600" algn="just">
              <a:lnSpc>
                <a:spcPct val="150000"/>
              </a:lnSpc>
              <a:buAutoNum type="alphaLcParenR"/>
            </a:pPr>
            <a:r>
              <a:rPr lang="en-US" sz="1100" dirty="0">
                <a:latin typeface="Public Sans"/>
                <a:ea typeface="Public Sans"/>
                <a:cs typeface="Public Sans"/>
                <a:sym typeface="Public Sans"/>
              </a:rPr>
              <a:t>where an Assessor possesses prior knowledge of a learner’s competencies or skills that is not evidenced in the submitted documentation, such information must be disregarded when making assessment decisions; and</a:t>
            </a:r>
          </a:p>
          <a:p>
            <a:pPr marL="228600" indent="-228600" algn="just">
              <a:lnSpc>
                <a:spcPct val="150000"/>
              </a:lnSpc>
              <a:buAutoNum type="alphaLcParenR"/>
            </a:pPr>
            <a:endParaRPr lang="en-US" sz="1100" dirty="0">
              <a:latin typeface="Public Sans"/>
              <a:ea typeface="Public Sans"/>
              <a:cs typeface="Public Sans"/>
              <a:sym typeface="Public Sans"/>
            </a:endParaRPr>
          </a:p>
          <a:p>
            <a:pPr marL="228600" indent="-228600" algn="just">
              <a:lnSpc>
                <a:spcPct val="150000"/>
              </a:lnSpc>
              <a:buAutoNum type="alphaLcParenR"/>
            </a:pPr>
            <a:r>
              <a:rPr lang="en-US" sz="1100" dirty="0">
                <a:latin typeface="Public Sans"/>
                <a:ea typeface="Public Sans"/>
                <a:cs typeface="Public Sans"/>
                <a:sym typeface="Public Sans"/>
              </a:rPr>
              <a:t>the Assessor must not allow personal attitudes or biases towards the learner’s professional activities or perspectives (for example, affiliation with a different school of thought) to influence the assessment outcome.</a:t>
            </a:r>
          </a:p>
        </p:txBody>
      </p:sp>
      <p:sp>
        <p:nvSpPr>
          <p:cNvPr id="2" name="TextBox 47">
            <a:extLst>
              <a:ext uri="{FF2B5EF4-FFF2-40B4-BE49-F238E27FC236}">
                <a16:creationId xmlns:a16="http://schemas.microsoft.com/office/drawing/2014/main" id="{06F32003-2F30-006B-6C53-C0F1B0BF37D1}"/>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70803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714706-0D07-5892-1944-3670F5637B7B}"/>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9" name="TextBox 9"/>
          <p:cNvSpPr txBox="1"/>
          <p:nvPr/>
        </p:nvSpPr>
        <p:spPr>
          <a:xfrm>
            <a:off x="3434884" y="3365500"/>
            <a:ext cx="3315167" cy="738664"/>
          </a:xfrm>
          <a:prstGeom prst="rect">
            <a:avLst/>
          </a:prstGeom>
        </p:spPr>
        <p:txBody>
          <a:bodyPr wrap="square" lIns="0" tIns="0" rIns="0" bIns="0" rtlCol="0" anchor="t">
            <a:spAutoFit/>
          </a:bodyPr>
          <a:lstStyle/>
          <a:p>
            <a:pPr>
              <a:spcBef>
                <a:spcPct val="0"/>
              </a:spcBef>
            </a:pPr>
            <a:r>
              <a:rPr lang="en-US" sz="1600" b="1" dirty="0" err="1">
                <a:solidFill>
                  <a:srgbClr val="000000"/>
                </a:solidFill>
                <a:latin typeface="Public Sans Bold"/>
                <a:ea typeface="Public Sans Bold"/>
                <a:cs typeface="Public Sans Bold"/>
                <a:sym typeface="Public Sans Bold"/>
              </a:rPr>
              <a:t>Programme</a:t>
            </a:r>
            <a:r>
              <a:rPr lang="en-US" sz="1600" b="1" dirty="0">
                <a:solidFill>
                  <a:srgbClr val="000000"/>
                </a:solidFill>
                <a:latin typeface="Public Sans Bold"/>
                <a:ea typeface="Public Sans Bold"/>
                <a:cs typeface="Public Sans Bold"/>
                <a:sym typeface="Public Sans Bold"/>
              </a:rPr>
              <a:t> at Master’s Degree Level </a:t>
            </a:r>
          </a:p>
          <a:p>
            <a:pPr>
              <a:spcBef>
                <a:spcPct val="0"/>
              </a:spcBef>
            </a:pPr>
            <a:r>
              <a:rPr lang="en-US" sz="1600" b="1" dirty="0">
                <a:solidFill>
                  <a:srgbClr val="000000"/>
                </a:solidFill>
                <a:latin typeface="Public Sans Bold"/>
                <a:ea typeface="Public Sans Bold"/>
                <a:cs typeface="Public Sans Bold"/>
                <a:sym typeface="Public Sans Bold"/>
              </a:rPr>
              <a:t>(by Coursework or Mixed Mode)</a:t>
            </a:r>
          </a:p>
        </p:txBody>
      </p:sp>
      <p:sp>
        <p:nvSpPr>
          <p:cNvPr id="10" name="TextBox 10"/>
          <p:cNvSpPr txBox="1"/>
          <p:nvPr/>
        </p:nvSpPr>
        <p:spPr>
          <a:xfrm>
            <a:off x="3434884" y="6337302"/>
            <a:ext cx="3110083" cy="492443"/>
          </a:xfrm>
          <a:prstGeom prst="rect">
            <a:avLst/>
          </a:prstGeom>
        </p:spPr>
        <p:txBody>
          <a:bodyPr wrap="square" lIns="0" tIns="0" rIns="0" bIns="0" rtlCol="0" anchor="t">
            <a:spAutoFit/>
          </a:bodyPr>
          <a:lstStyle/>
          <a:p>
            <a:pPr>
              <a:spcBef>
                <a:spcPct val="0"/>
              </a:spcBef>
            </a:pPr>
            <a:r>
              <a:rPr lang="en-US" sz="1600" b="1" dirty="0" err="1">
                <a:solidFill>
                  <a:srgbClr val="000000"/>
                </a:solidFill>
                <a:latin typeface="Public Sans Bold"/>
                <a:ea typeface="Public Sans Bold"/>
                <a:cs typeface="Public Sans Bold"/>
                <a:sym typeface="Public Sans Bold"/>
              </a:rPr>
              <a:t>Programme</a:t>
            </a:r>
            <a:r>
              <a:rPr lang="en-US" sz="1600" b="1" dirty="0">
                <a:solidFill>
                  <a:srgbClr val="000000"/>
                </a:solidFill>
                <a:latin typeface="Public Sans Bold"/>
                <a:ea typeface="Public Sans Bold"/>
                <a:cs typeface="Public Sans Bold"/>
                <a:sym typeface="Public Sans Bold"/>
              </a:rPr>
              <a:t> at Bachelor’s Degree Level</a:t>
            </a:r>
          </a:p>
        </p:txBody>
      </p:sp>
      <p:sp>
        <p:nvSpPr>
          <p:cNvPr id="11" name="TextBox 11"/>
          <p:cNvSpPr txBox="1"/>
          <p:nvPr/>
        </p:nvSpPr>
        <p:spPr>
          <a:xfrm>
            <a:off x="2787650" y="3365502"/>
            <a:ext cx="535954" cy="316433"/>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4.1</a:t>
            </a:r>
          </a:p>
        </p:txBody>
      </p:sp>
      <p:sp>
        <p:nvSpPr>
          <p:cNvPr id="12" name="TextBox 12"/>
          <p:cNvSpPr txBox="1"/>
          <p:nvPr/>
        </p:nvSpPr>
        <p:spPr>
          <a:xfrm>
            <a:off x="2787650" y="6364256"/>
            <a:ext cx="535954" cy="316433"/>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4.2</a:t>
            </a:r>
          </a:p>
        </p:txBody>
      </p:sp>
      <p:sp>
        <p:nvSpPr>
          <p:cNvPr id="13" name="TextBox 13"/>
          <p:cNvSpPr txBox="1"/>
          <p:nvPr/>
        </p:nvSpPr>
        <p:spPr>
          <a:xfrm>
            <a:off x="3342525" y="4200742"/>
            <a:ext cx="3349242" cy="1907958"/>
          </a:xfrm>
          <a:prstGeom prst="rect">
            <a:avLst/>
          </a:prstGeom>
        </p:spPr>
        <p:txBody>
          <a:bodyPr wrap="square" lIns="0" tIns="0" rIns="0" bIns="0" rtlCol="0" anchor="t">
            <a:spAutoFit/>
          </a:bodyPr>
          <a:lstStyle/>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a Malaysian citizen;</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at least 30 years of age in the year of application;</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possess at least STPM/Diploma/equivalent qualifications (or those with higher qualifications e.g. Advanced Diploma, Graduate Certificate, Graduate Diploma)*;</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possess relevant work experience**; and</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passed APEL.A assessment for Master’s degree level.</a:t>
            </a:r>
          </a:p>
        </p:txBody>
      </p:sp>
      <p:sp>
        <p:nvSpPr>
          <p:cNvPr id="18" name="TextBox 18"/>
          <p:cNvSpPr txBox="1"/>
          <p:nvPr/>
        </p:nvSpPr>
        <p:spPr>
          <a:xfrm>
            <a:off x="6352289"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11</a:t>
            </a:r>
          </a:p>
        </p:txBody>
      </p:sp>
      <p:sp>
        <p:nvSpPr>
          <p:cNvPr id="19" name="TextBox 16">
            <a:extLst>
              <a:ext uri="{FF2B5EF4-FFF2-40B4-BE49-F238E27FC236}">
                <a16:creationId xmlns:a16="http://schemas.microsoft.com/office/drawing/2014/main" id="{33F87E34-0E2D-734A-4A6B-2C669BC04BF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1" name="TextBox 7">
            <a:extLst>
              <a:ext uri="{FF2B5EF4-FFF2-40B4-BE49-F238E27FC236}">
                <a16:creationId xmlns:a16="http://schemas.microsoft.com/office/drawing/2014/main" id="{5BA93987-1A10-4661-BEA4-A6971ED44677}"/>
              </a:ext>
            </a:extLst>
          </p:cNvPr>
          <p:cNvSpPr txBox="1"/>
          <p:nvPr/>
        </p:nvSpPr>
        <p:spPr>
          <a:xfrm>
            <a:off x="1111250" y="1461262"/>
            <a:ext cx="5714022" cy="1523238"/>
          </a:xfrm>
          <a:prstGeom prst="rect">
            <a:avLst/>
          </a:prstGeom>
        </p:spPr>
        <p:txBody>
          <a:bodyPr wrap="square" lIns="0" tIns="0" rIns="0" bIns="0" rtlCol="0" anchor="t">
            <a:spAutoFit/>
          </a:bodyPr>
          <a:lstStyle/>
          <a:p>
            <a:pPr algn="just">
              <a:lnSpc>
                <a:spcPts val="1539"/>
              </a:lnSpc>
            </a:pPr>
            <a:r>
              <a:rPr lang="en-US" sz="1099" dirty="0">
                <a:solidFill>
                  <a:srgbClr val="000000"/>
                </a:solidFill>
                <a:latin typeface="Public Sans"/>
                <a:ea typeface="Public Sans"/>
                <a:cs typeface="Public Sans"/>
                <a:sym typeface="Public Sans"/>
              </a:rPr>
              <a:t>All learners are required to successfully complete the APEL.A assessments conducted by the Lincoln University College (LUC). Learners can apply for admission into a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of study offered by Lincoln University College (LUC) based on the relevant MQF level of the APEL.A certification.</a:t>
            </a:r>
          </a:p>
          <a:p>
            <a:pPr algn="just">
              <a:lnSpc>
                <a:spcPts val="1539"/>
              </a:lnSpc>
            </a:pPr>
            <a:endParaRPr lang="en-US" sz="1099" dirty="0">
              <a:solidFill>
                <a:srgbClr val="000000"/>
              </a:solidFill>
              <a:latin typeface="Public Sans"/>
              <a:ea typeface="Public Sans"/>
              <a:cs typeface="Public Sans"/>
              <a:sym typeface="Public Sans"/>
            </a:endParaRPr>
          </a:p>
          <a:p>
            <a:pPr algn="just">
              <a:lnSpc>
                <a:spcPts val="1539"/>
              </a:lnSpc>
            </a:pPr>
            <a:r>
              <a:rPr lang="en-US" sz="1099" dirty="0">
                <a:solidFill>
                  <a:srgbClr val="000000"/>
                </a:solidFill>
                <a:latin typeface="Public Sans"/>
                <a:ea typeface="Public Sans"/>
                <a:cs typeface="Public Sans"/>
                <a:sym typeface="Public Sans"/>
              </a:rPr>
              <a:t>Eligibility to apply for admission into a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of study using the APEL.A does not guarantee admission to the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of study. Learners must comply with the admission criteria stipulated below for entry via the APEL.A:</a:t>
            </a:r>
          </a:p>
        </p:txBody>
      </p:sp>
      <p:sp>
        <p:nvSpPr>
          <p:cNvPr id="25" name="TextBox 13">
            <a:extLst>
              <a:ext uri="{FF2B5EF4-FFF2-40B4-BE49-F238E27FC236}">
                <a16:creationId xmlns:a16="http://schemas.microsoft.com/office/drawing/2014/main" id="{EE37A8B8-E4EE-2A1C-356C-DA3C8CB3A211}"/>
              </a:ext>
            </a:extLst>
          </p:cNvPr>
          <p:cNvSpPr txBox="1"/>
          <p:nvPr/>
        </p:nvSpPr>
        <p:spPr>
          <a:xfrm>
            <a:off x="3342525" y="6931276"/>
            <a:ext cx="3349242" cy="1523238"/>
          </a:xfrm>
          <a:prstGeom prst="rect">
            <a:avLst/>
          </a:prstGeom>
        </p:spPr>
        <p:txBody>
          <a:bodyPr wrap="square" lIns="0" tIns="0" rIns="0" bIns="0" rtlCol="0" anchor="t">
            <a:spAutoFit/>
          </a:bodyPr>
          <a:lstStyle/>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a Malaysian citizen;</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at least 21 years of age in the year of application;</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possess relevant work experience**; and</a:t>
            </a:r>
          </a:p>
          <a:p>
            <a:pPr marL="237489" lvl="1" indent="-118744">
              <a:lnSpc>
                <a:spcPts val="1539"/>
              </a:lnSpc>
              <a:buFont typeface="Arial"/>
              <a:buChar char="•"/>
            </a:pPr>
            <a:r>
              <a:rPr lang="en-US" sz="1099" dirty="0">
                <a:solidFill>
                  <a:srgbClr val="000000"/>
                </a:solidFill>
                <a:latin typeface="Public Sans"/>
                <a:ea typeface="Public Sans"/>
                <a:cs typeface="Public Sans"/>
                <a:sym typeface="Public Sans"/>
              </a:rPr>
              <a:t>passed APEL.A assessment for Bachelor’s degree level.</a:t>
            </a:r>
          </a:p>
          <a:p>
            <a:pPr marL="237489" lvl="1" indent="-118744">
              <a:lnSpc>
                <a:spcPts val="1539"/>
              </a:lnSpc>
              <a:buFont typeface="Arial"/>
              <a:buChar char="•"/>
            </a:pPr>
            <a:endParaRPr lang="en-US" sz="1099" dirty="0">
              <a:solidFill>
                <a:srgbClr val="000000"/>
              </a:solidFill>
              <a:latin typeface="Public Sans"/>
              <a:ea typeface="Public Sans"/>
              <a:cs typeface="Public Sans"/>
              <a:sym typeface="Public Sans"/>
            </a:endParaRPr>
          </a:p>
          <a:p>
            <a:pPr marL="237489" lvl="1" indent="-118744">
              <a:lnSpc>
                <a:spcPts val="1539"/>
              </a:lnSpc>
              <a:buFont typeface="Arial"/>
              <a:buChar char="•"/>
            </a:pPr>
            <a:endParaRPr lang="en-US" sz="1099" dirty="0">
              <a:solidFill>
                <a:srgbClr val="000000"/>
              </a:solidFill>
              <a:latin typeface="Public Sans"/>
              <a:ea typeface="Public Sans"/>
              <a:cs typeface="Public Sans"/>
              <a:sym typeface="Public Sans"/>
            </a:endParaRPr>
          </a:p>
        </p:txBody>
      </p:sp>
      <p:sp>
        <p:nvSpPr>
          <p:cNvPr id="26" name="TextBox 13">
            <a:extLst>
              <a:ext uri="{FF2B5EF4-FFF2-40B4-BE49-F238E27FC236}">
                <a16:creationId xmlns:a16="http://schemas.microsoft.com/office/drawing/2014/main" id="{9C785D39-225D-6793-38F3-9D5CF12F3D14}"/>
              </a:ext>
            </a:extLst>
          </p:cNvPr>
          <p:cNvSpPr txBox="1"/>
          <p:nvPr/>
        </p:nvSpPr>
        <p:spPr>
          <a:xfrm>
            <a:off x="3342525" y="8292189"/>
            <a:ext cx="3349242" cy="1322029"/>
          </a:xfrm>
          <a:prstGeom prst="rect">
            <a:avLst/>
          </a:prstGeom>
        </p:spPr>
        <p:txBody>
          <a:bodyPr wrap="square" lIns="0" tIns="0" rIns="0" bIns="0" rtlCol="0" anchor="t">
            <a:spAutoFit/>
          </a:bodyPr>
          <a:lstStyle/>
          <a:p>
            <a:pPr marL="118745" lvl="1">
              <a:lnSpc>
                <a:spcPts val="1539"/>
              </a:lnSpc>
            </a:pPr>
            <a:r>
              <a:rPr lang="en-US" sz="800" dirty="0">
                <a:solidFill>
                  <a:srgbClr val="000000"/>
                </a:solidFill>
                <a:latin typeface="Public Sans"/>
                <a:ea typeface="Public Sans"/>
                <a:cs typeface="Public Sans"/>
                <a:sym typeface="Public Sans"/>
              </a:rPr>
              <a:t>* For International Qualifications Equivalency, refer to the document entitled “The List of Entry Qualifications for International Student” on the MQA website </a:t>
            </a:r>
            <a:r>
              <a:rPr lang="en-US" sz="800" dirty="0">
                <a:solidFill>
                  <a:srgbClr val="000000"/>
                </a:solidFill>
                <a:latin typeface="Public Sans"/>
                <a:ea typeface="Public Sans"/>
                <a:cs typeface="Public Sans"/>
                <a:sym typeface="Public Sans"/>
                <a:hlinkClick r:id="rId2"/>
              </a:rPr>
              <a:t>https://www.mqa.gov.my/pv4/nilai_taraf.cfm</a:t>
            </a:r>
            <a:r>
              <a:rPr lang="en-US" sz="800" dirty="0">
                <a:solidFill>
                  <a:srgbClr val="000000"/>
                </a:solidFill>
                <a:latin typeface="Public Sans"/>
                <a:ea typeface="Public Sans"/>
                <a:cs typeface="Public Sans"/>
                <a:sym typeface="Public Sans"/>
              </a:rPr>
              <a:t> </a:t>
            </a:r>
          </a:p>
          <a:p>
            <a:pPr marL="118745" lvl="1">
              <a:lnSpc>
                <a:spcPts val="1539"/>
              </a:lnSpc>
            </a:pPr>
            <a:endParaRPr lang="en-US" sz="800" dirty="0">
              <a:solidFill>
                <a:srgbClr val="000000"/>
              </a:solidFill>
              <a:latin typeface="Public Sans"/>
              <a:ea typeface="Public Sans"/>
              <a:cs typeface="Public Sans"/>
              <a:sym typeface="Public Sans"/>
            </a:endParaRPr>
          </a:p>
          <a:p>
            <a:pPr marL="118745" lvl="1">
              <a:lnSpc>
                <a:spcPts val="1539"/>
              </a:lnSpc>
            </a:pPr>
            <a:r>
              <a:rPr lang="en-US" sz="800" dirty="0">
                <a:solidFill>
                  <a:srgbClr val="000000"/>
                </a:solidFill>
                <a:latin typeface="Public Sans"/>
                <a:ea typeface="Public Sans"/>
                <a:cs typeface="Public Sans"/>
                <a:sym typeface="Public Sans"/>
              </a:rPr>
              <a:t>** Relevant work experience will be calculated starting from the minimum age of eighteen (18) years.</a:t>
            </a:r>
          </a:p>
        </p:txBody>
      </p:sp>
      <p:grpSp>
        <p:nvGrpSpPr>
          <p:cNvPr id="27" name="Group 26">
            <a:extLst>
              <a:ext uri="{FF2B5EF4-FFF2-40B4-BE49-F238E27FC236}">
                <a16:creationId xmlns:a16="http://schemas.microsoft.com/office/drawing/2014/main" id="{C406FD35-09FC-742E-2490-776E66574247}"/>
              </a:ext>
            </a:extLst>
          </p:cNvPr>
          <p:cNvGrpSpPr/>
          <p:nvPr/>
        </p:nvGrpSpPr>
        <p:grpSpPr>
          <a:xfrm>
            <a:off x="864733" y="3910735"/>
            <a:ext cx="1826256" cy="1638252"/>
            <a:chOff x="7024643" y="1206562"/>
            <a:chExt cx="4638357" cy="4444876"/>
          </a:xfrm>
        </p:grpSpPr>
        <p:grpSp>
          <p:nvGrpSpPr>
            <p:cNvPr id="28" name="Group 27">
              <a:extLst>
                <a:ext uri="{FF2B5EF4-FFF2-40B4-BE49-F238E27FC236}">
                  <a16:creationId xmlns:a16="http://schemas.microsoft.com/office/drawing/2014/main" id="{D4D4C55D-3AC4-EB2C-A4D8-7B441020547C}"/>
                </a:ext>
              </a:extLst>
            </p:cNvPr>
            <p:cNvGrpSpPr/>
            <p:nvPr/>
          </p:nvGrpSpPr>
          <p:grpSpPr>
            <a:xfrm>
              <a:off x="8034130" y="1206562"/>
              <a:ext cx="3628870" cy="4444876"/>
              <a:chOff x="7889910" y="400867"/>
              <a:chExt cx="2491221" cy="3051409"/>
            </a:xfrm>
          </p:grpSpPr>
          <p:sp>
            <p:nvSpPr>
              <p:cNvPr id="38" name="Freeform: Shape 37">
                <a:extLst>
                  <a:ext uri="{FF2B5EF4-FFF2-40B4-BE49-F238E27FC236}">
                    <a16:creationId xmlns:a16="http://schemas.microsoft.com/office/drawing/2014/main" id="{CF4542C2-2ED1-5B24-C513-D81573750DFC}"/>
                  </a:ext>
                </a:extLst>
              </p:cNvPr>
              <p:cNvSpPr/>
              <p:nvPr/>
            </p:nvSpPr>
            <p:spPr>
              <a:xfrm>
                <a:off x="8611209" y="665208"/>
                <a:ext cx="803463" cy="419242"/>
              </a:xfrm>
              <a:custGeom>
                <a:avLst/>
                <a:gdLst>
                  <a:gd name="connsiteX0" fmla="*/ 803464 w 803463"/>
                  <a:gd name="connsiteY0" fmla="*/ 419242 h 419242"/>
                  <a:gd name="connsiteX1" fmla="*/ 39735 w 803463"/>
                  <a:gd name="connsiteY1" fmla="*/ 419242 h 419242"/>
                  <a:gd name="connsiteX2" fmla="*/ 0 w 803463"/>
                  <a:gd name="connsiteY2" fmla="*/ 379507 h 419242"/>
                  <a:gd name="connsiteX3" fmla="*/ 0 w 803463"/>
                  <a:gd name="connsiteY3" fmla="*/ 0 h 419242"/>
                  <a:gd name="connsiteX4" fmla="*/ 803464 w 803463"/>
                  <a:gd name="connsiteY4" fmla="*/ 0 h 419242"/>
                  <a:gd name="connsiteX5" fmla="*/ 803464 w 803463"/>
                  <a:gd name="connsiteY5" fmla="*/ 419242 h 4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463" h="419242">
                    <a:moveTo>
                      <a:pt x="803464" y="419242"/>
                    </a:moveTo>
                    <a:lnTo>
                      <a:pt x="39735" y="419242"/>
                    </a:lnTo>
                    <a:cubicBezTo>
                      <a:pt x="17847" y="419242"/>
                      <a:pt x="0" y="401395"/>
                      <a:pt x="0" y="379507"/>
                    </a:cubicBezTo>
                    <a:lnTo>
                      <a:pt x="0" y="0"/>
                    </a:lnTo>
                    <a:lnTo>
                      <a:pt x="803464" y="0"/>
                    </a:lnTo>
                    <a:lnTo>
                      <a:pt x="803464" y="419242"/>
                    </a:lnTo>
                    <a:close/>
                  </a:path>
                </a:pathLst>
              </a:custGeom>
              <a:solidFill>
                <a:srgbClr val="31363E"/>
              </a:solidFill>
              <a:ln w="33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151714F-331E-2D88-AA5B-CA1AA1ADCFAB}"/>
                  </a:ext>
                </a:extLst>
              </p:cNvPr>
              <p:cNvSpPr/>
              <p:nvPr/>
            </p:nvSpPr>
            <p:spPr>
              <a:xfrm>
                <a:off x="8252916" y="400867"/>
                <a:ext cx="1562813" cy="484906"/>
              </a:xfrm>
              <a:custGeom>
                <a:avLst/>
                <a:gdLst>
                  <a:gd name="connsiteX0" fmla="*/ 810198 w 1562813"/>
                  <a:gd name="connsiteY0" fmla="*/ 0 h 484906"/>
                  <a:gd name="connsiteX1" fmla="*/ 0 w 1562813"/>
                  <a:gd name="connsiteY1" fmla="*/ 142441 h 484906"/>
                  <a:gd name="connsiteX2" fmla="*/ 851954 w 1562813"/>
                  <a:gd name="connsiteY2" fmla="*/ 484907 h 484906"/>
                  <a:gd name="connsiteX3" fmla="*/ 1562814 w 1562813"/>
                  <a:gd name="connsiteY3" fmla="*/ 125604 h 484906"/>
                </a:gdLst>
                <a:ahLst/>
                <a:cxnLst>
                  <a:cxn ang="0">
                    <a:pos x="connsiteX0" y="connsiteY0"/>
                  </a:cxn>
                  <a:cxn ang="0">
                    <a:pos x="connsiteX1" y="connsiteY1"/>
                  </a:cxn>
                  <a:cxn ang="0">
                    <a:pos x="connsiteX2" y="connsiteY2"/>
                  </a:cxn>
                  <a:cxn ang="0">
                    <a:pos x="connsiteX3" y="connsiteY3"/>
                  </a:cxn>
                </a:cxnLst>
                <a:rect l="l" t="t" r="r" b="b"/>
                <a:pathLst>
                  <a:path w="1562813" h="484906">
                    <a:moveTo>
                      <a:pt x="810198" y="0"/>
                    </a:moveTo>
                    <a:lnTo>
                      <a:pt x="0" y="142441"/>
                    </a:lnTo>
                    <a:lnTo>
                      <a:pt x="851954" y="484907"/>
                    </a:lnTo>
                    <a:lnTo>
                      <a:pt x="1562814" y="125604"/>
                    </a:lnTo>
                    <a:close/>
                  </a:path>
                </a:pathLst>
              </a:custGeom>
              <a:solidFill>
                <a:srgbClr val="1D222D"/>
              </a:solidFill>
              <a:ln w="336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0193C0D-01EC-9013-5351-8CB8B64E34DE}"/>
                  </a:ext>
                </a:extLst>
              </p:cNvPr>
              <p:cNvSpPr/>
              <p:nvPr/>
            </p:nvSpPr>
            <p:spPr>
              <a:xfrm>
                <a:off x="8252916" y="400867"/>
                <a:ext cx="1562813" cy="403415"/>
              </a:xfrm>
              <a:custGeom>
                <a:avLst/>
                <a:gdLst>
                  <a:gd name="connsiteX0" fmla="*/ 810198 w 1562813"/>
                  <a:gd name="connsiteY0" fmla="*/ 0 h 403415"/>
                  <a:gd name="connsiteX1" fmla="*/ 0 w 1562813"/>
                  <a:gd name="connsiteY1" fmla="*/ 142441 h 403415"/>
                  <a:gd name="connsiteX2" fmla="*/ 873506 w 1562813"/>
                  <a:gd name="connsiteY2" fmla="*/ 403416 h 403415"/>
                  <a:gd name="connsiteX3" fmla="*/ 1562814 w 1562813"/>
                  <a:gd name="connsiteY3" fmla="*/ 125604 h 403415"/>
                </a:gdLst>
                <a:ahLst/>
                <a:cxnLst>
                  <a:cxn ang="0">
                    <a:pos x="connsiteX0" y="connsiteY0"/>
                  </a:cxn>
                  <a:cxn ang="0">
                    <a:pos x="connsiteX1" y="connsiteY1"/>
                  </a:cxn>
                  <a:cxn ang="0">
                    <a:pos x="connsiteX2" y="connsiteY2"/>
                  </a:cxn>
                  <a:cxn ang="0">
                    <a:pos x="connsiteX3" y="connsiteY3"/>
                  </a:cxn>
                </a:cxnLst>
                <a:rect l="l" t="t" r="r" b="b"/>
                <a:pathLst>
                  <a:path w="1562813" h="403415">
                    <a:moveTo>
                      <a:pt x="810198" y="0"/>
                    </a:moveTo>
                    <a:lnTo>
                      <a:pt x="0" y="142441"/>
                    </a:lnTo>
                    <a:lnTo>
                      <a:pt x="873506" y="403416"/>
                    </a:lnTo>
                    <a:lnTo>
                      <a:pt x="1562814" y="125604"/>
                    </a:lnTo>
                    <a:close/>
                  </a:path>
                </a:pathLst>
              </a:custGeom>
              <a:solidFill>
                <a:srgbClr val="333333"/>
              </a:solidFill>
              <a:ln w="33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8C30C1D-259B-9562-7E90-336EE487ECB4}"/>
                  </a:ext>
                </a:extLst>
              </p:cNvPr>
              <p:cNvSpPr/>
              <p:nvPr/>
            </p:nvSpPr>
            <p:spPr>
              <a:xfrm>
                <a:off x="8620847" y="1071088"/>
                <a:ext cx="802153" cy="970922"/>
              </a:xfrm>
              <a:custGeom>
                <a:avLst/>
                <a:gdLst>
                  <a:gd name="connsiteX0" fmla="*/ 801907 w 802153"/>
                  <a:gd name="connsiteY0" fmla="*/ 249755 h 970922"/>
                  <a:gd name="connsiteX1" fmla="*/ 768233 w 802153"/>
                  <a:gd name="connsiteY1" fmla="*/ 215744 h 970922"/>
                  <a:gd name="connsiteX2" fmla="*/ 755437 w 802153"/>
                  <a:gd name="connsiteY2" fmla="*/ 230897 h 970922"/>
                  <a:gd name="connsiteX3" fmla="*/ 744661 w 802153"/>
                  <a:gd name="connsiteY3" fmla="*/ 262551 h 970922"/>
                  <a:gd name="connsiteX4" fmla="*/ 728834 w 802153"/>
                  <a:gd name="connsiteY4" fmla="*/ 271643 h 970922"/>
                  <a:gd name="connsiteX5" fmla="*/ 721763 w 802153"/>
                  <a:gd name="connsiteY5" fmla="*/ 250091 h 970922"/>
                  <a:gd name="connsiteX6" fmla="*/ 727824 w 802153"/>
                  <a:gd name="connsiteY6" fmla="*/ 106303 h 970922"/>
                  <a:gd name="connsiteX7" fmla="*/ 695497 w 802153"/>
                  <a:gd name="connsiteY7" fmla="*/ 11679 h 970922"/>
                  <a:gd name="connsiteX8" fmla="*/ 683037 w 802153"/>
                  <a:gd name="connsiteY8" fmla="*/ 7301 h 970922"/>
                  <a:gd name="connsiteX9" fmla="*/ 131793 w 802153"/>
                  <a:gd name="connsiteY9" fmla="*/ 903 h 970922"/>
                  <a:gd name="connsiteX10" fmla="*/ 103506 w 802153"/>
                  <a:gd name="connsiteY10" fmla="*/ 7638 h 970922"/>
                  <a:gd name="connsiteX11" fmla="*/ 77241 w 802153"/>
                  <a:gd name="connsiteY11" fmla="*/ 55792 h 970922"/>
                  <a:gd name="connsiteX12" fmla="*/ 70843 w 802153"/>
                  <a:gd name="connsiteY12" fmla="*/ 130548 h 970922"/>
                  <a:gd name="connsiteX13" fmla="*/ 74884 w 802153"/>
                  <a:gd name="connsiteY13" fmla="*/ 242683 h 970922"/>
                  <a:gd name="connsiteX14" fmla="*/ 66128 w 802153"/>
                  <a:gd name="connsiteY14" fmla="*/ 271643 h 970922"/>
                  <a:gd name="connsiteX15" fmla="*/ 53332 w 802153"/>
                  <a:gd name="connsiteY15" fmla="*/ 263224 h 970922"/>
                  <a:gd name="connsiteX16" fmla="*/ 43567 w 802153"/>
                  <a:gd name="connsiteY16" fmla="*/ 236285 h 970922"/>
                  <a:gd name="connsiteX17" fmla="*/ 31781 w 802153"/>
                  <a:gd name="connsiteY17" fmla="*/ 221805 h 970922"/>
                  <a:gd name="connsiteX18" fmla="*/ 1474 w 802153"/>
                  <a:gd name="connsiteY18" fmla="*/ 240326 h 970922"/>
                  <a:gd name="connsiteX19" fmla="*/ 36158 w 802153"/>
                  <a:gd name="connsiteY19" fmla="*/ 425197 h 970922"/>
                  <a:gd name="connsiteX20" fmla="*/ 59730 w 802153"/>
                  <a:gd name="connsiteY20" fmla="*/ 455167 h 970922"/>
                  <a:gd name="connsiteX21" fmla="*/ 102833 w 802153"/>
                  <a:gd name="connsiteY21" fmla="*/ 527903 h 970922"/>
                  <a:gd name="connsiteX22" fmla="*/ 162099 w 802153"/>
                  <a:gd name="connsiteY22" fmla="*/ 654180 h 970922"/>
                  <a:gd name="connsiteX23" fmla="*/ 170518 w 802153"/>
                  <a:gd name="connsiteY23" fmla="*/ 673038 h 970922"/>
                  <a:gd name="connsiteX24" fmla="*/ 170518 w 802153"/>
                  <a:gd name="connsiteY24" fmla="*/ 777428 h 970922"/>
                  <a:gd name="connsiteX25" fmla="*/ 385359 w 802153"/>
                  <a:gd name="connsiteY25" fmla="*/ 967349 h 970922"/>
                  <a:gd name="connsiteX26" fmla="*/ 405563 w 802153"/>
                  <a:gd name="connsiteY26" fmla="*/ 964319 h 970922"/>
                  <a:gd name="connsiteX27" fmla="*/ 620067 w 802153"/>
                  <a:gd name="connsiteY27" fmla="*/ 778101 h 970922"/>
                  <a:gd name="connsiteX28" fmla="*/ 619730 w 802153"/>
                  <a:gd name="connsiteY28" fmla="*/ 722539 h 970922"/>
                  <a:gd name="connsiteX29" fmla="*/ 650373 w 802153"/>
                  <a:gd name="connsiteY29" fmla="*/ 645425 h 970922"/>
                  <a:gd name="connsiteX30" fmla="*/ 694487 w 802153"/>
                  <a:gd name="connsiteY30" fmla="*/ 560230 h 970922"/>
                  <a:gd name="connsiteX31" fmla="*/ 750386 w 802153"/>
                  <a:gd name="connsiteY31" fmla="*/ 446075 h 970922"/>
                  <a:gd name="connsiteX32" fmla="*/ 775304 w 802153"/>
                  <a:gd name="connsiteY32" fmla="*/ 413074 h 970922"/>
                  <a:gd name="connsiteX33" fmla="*/ 801907 w 802153"/>
                  <a:gd name="connsiteY33" fmla="*/ 249755 h 97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153" h="970922">
                    <a:moveTo>
                      <a:pt x="801907" y="249755"/>
                    </a:moveTo>
                    <a:cubicBezTo>
                      <a:pt x="801233" y="225173"/>
                      <a:pt x="793152" y="217428"/>
                      <a:pt x="768233" y="215744"/>
                    </a:cubicBezTo>
                    <a:cubicBezTo>
                      <a:pt x="758804" y="216417"/>
                      <a:pt x="757457" y="224499"/>
                      <a:pt x="755437" y="230897"/>
                    </a:cubicBezTo>
                    <a:cubicBezTo>
                      <a:pt x="752069" y="241336"/>
                      <a:pt x="748702" y="252112"/>
                      <a:pt x="744661" y="262551"/>
                    </a:cubicBezTo>
                    <a:cubicBezTo>
                      <a:pt x="741630" y="269622"/>
                      <a:pt x="736579" y="273327"/>
                      <a:pt x="728834" y="271643"/>
                    </a:cubicBezTo>
                    <a:cubicBezTo>
                      <a:pt x="721426" y="269959"/>
                      <a:pt x="721763" y="252785"/>
                      <a:pt x="721763" y="250091"/>
                    </a:cubicBezTo>
                    <a:cubicBezTo>
                      <a:pt x="725130" y="202274"/>
                      <a:pt x="729508" y="154457"/>
                      <a:pt x="727824" y="106303"/>
                    </a:cubicBezTo>
                    <a:cubicBezTo>
                      <a:pt x="726477" y="71956"/>
                      <a:pt x="720416" y="38281"/>
                      <a:pt x="695497" y="11679"/>
                    </a:cubicBezTo>
                    <a:cubicBezTo>
                      <a:pt x="691793" y="8985"/>
                      <a:pt x="687415" y="7301"/>
                      <a:pt x="683037" y="7301"/>
                    </a:cubicBezTo>
                    <a:cubicBezTo>
                      <a:pt x="654414" y="6291"/>
                      <a:pt x="147283" y="3934"/>
                      <a:pt x="131793" y="903"/>
                    </a:cubicBezTo>
                    <a:cubicBezTo>
                      <a:pt x="122027" y="-1117"/>
                      <a:pt x="111588" y="-107"/>
                      <a:pt x="103506" y="7638"/>
                    </a:cubicBezTo>
                    <a:cubicBezTo>
                      <a:pt x="90710" y="21781"/>
                      <a:pt x="82965" y="38281"/>
                      <a:pt x="77241" y="55792"/>
                    </a:cubicBezTo>
                    <a:cubicBezTo>
                      <a:pt x="69159" y="80374"/>
                      <a:pt x="70169" y="105966"/>
                      <a:pt x="70843" y="130548"/>
                    </a:cubicBezTo>
                    <a:cubicBezTo>
                      <a:pt x="71853" y="167927"/>
                      <a:pt x="69159" y="205642"/>
                      <a:pt x="74884" y="242683"/>
                    </a:cubicBezTo>
                    <a:cubicBezTo>
                      <a:pt x="75894" y="248071"/>
                      <a:pt x="73536" y="270969"/>
                      <a:pt x="66128" y="271643"/>
                    </a:cubicBezTo>
                    <a:cubicBezTo>
                      <a:pt x="59393" y="272316"/>
                      <a:pt x="55689" y="268949"/>
                      <a:pt x="53332" y="263224"/>
                    </a:cubicBezTo>
                    <a:cubicBezTo>
                      <a:pt x="49291" y="254469"/>
                      <a:pt x="47271" y="245377"/>
                      <a:pt x="43567" y="236285"/>
                    </a:cubicBezTo>
                    <a:cubicBezTo>
                      <a:pt x="41209" y="230561"/>
                      <a:pt x="40536" y="222816"/>
                      <a:pt x="31781" y="221805"/>
                    </a:cubicBezTo>
                    <a:cubicBezTo>
                      <a:pt x="9219" y="220122"/>
                      <a:pt x="2821" y="223489"/>
                      <a:pt x="1474" y="240326"/>
                    </a:cubicBezTo>
                    <a:cubicBezTo>
                      <a:pt x="-3577" y="304980"/>
                      <a:pt x="3494" y="367614"/>
                      <a:pt x="36158" y="425197"/>
                    </a:cubicBezTo>
                    <a:cubicBezTo>
                      <a:pt x="42220" y="435972"/>
                      <a:pt x="47607" y="448095"/>
                      <a:pt x="59730" y="455167"/>
                    </a:cubicBezTo>
                    <a:cubicBezTo>
                      <a:pt x="87343" y="471330"/>
                      <a:pt x="100812" y="495239"/>
                      <a:pt x="102833" y="527903"/>
                    </a:cubicBezTo>
                    <a:cubicBezTo>
                      <a:pt x="105527" y="577404"/>
                      <a:pt x="122027" y="621853"/>
                      <a:pt x="162099" y="654180"/>
                    </a:cubicBezTo>
                    <a:cubicBezTo>
                      <a:pt x="168161" y="659232"/>
                      <a:pt x="170518" y="664956"/>
                      <a:pt x="170518" y="673038"/>
                    </a:cubicBezTo>
                    <a:cubicBezTo>
                      <a:pt x="170181" y="707722"/>
                      <a:pt x="170518" y="742407"/>
                      <a:pt x="170518" y="777428"/>
                    </a:cubicBezTo>
                    <a:cubicBezTo>
                      <a:pt x="180620" y="796285"/>
                      <a:pt x="367174" y="950512"/>
                      <a:pt x="385359" y="967349"/>
                    </a:cubicBezTo>
                    <a:cubicBezTo>
                      <a:pt x="393104" y="974421"/>
                      <a:pt x="399502" y="969707"/>
                      <a:pt x="405563" y="964319"/>
                    </a:cubicBezTo>
                    <a:cubicBezTo>
                      <a:pt x="428798" y="943441"/>
                      <a:pt x="615353" y="786520"/>
                      <a:pt x="620067" y="778101"/>
                    </a:cubicBezTo>
                    <a:cubicBezTo>
                      <a:pt x="620067" y="759580"/>
                      <a:pt x="621750" y="741060"/>
                      <a:pt x="619730" y="722539"/>
                    </a:cubicBezTo>
                    <a:cubicBezTo>
                      <a:pt x="616363" y="690885"/>
                      <a:pt x="624108" y="666640"/>
                      <a:pt x="650373" y="645425"/>
                    </a:cubicBezTo>
                    <a:cubicBezTo>
                      <a:pt x="676303" y="624547"/>
                      <a:pt x="695497" y="595251"/>
                      <a:pt x="694487" y="560230"/>
                    </a:cubicBezTo>
                    <a:cubicBezTo>
                      <a:pt x="693476" y="511739"/>
                      <a:pt x="714018" y="475371"/>
                      <a:pt x="750386" y="446075"/>
                    </a:cubicBezTo>
                    <a:cubicBezTo>
                      <a:pt x="761498" y="436983"/>
                      <a:pt x="769916" y="426207"/>
                      <a:pt x="775304" y="413074"/>
                    </a:cubicBezTo>
                    <a:cubicBezTo>
                      <a:pt x="796856" y="361216"/>
                      <a:pt x="803591" y="305990"/>
                      <a:pt x="801907" y="249755"/>
                    </a:cubicBezTo>
                    <a:close/>
                  </a:path>
                </a:pathLst>
              </a:custGeom>
              <a:solidFill>
                <a:srgbClr val="FDC69A"/>
              </a:solidFill>
              <a:ln w="33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29D7F6D-187A-EB1A-7910-275B86967EEB}"/>
                  </a:ext>
                </a:extLst>
              </p:cNvPr>
              <p:cNvSpPr/>
              <p:nvPr/>
            </p:nvSpPr>
            <p:spPr>
              <a:xfrm>
                <a:off x="7889910" y="2011835"/>
                <a:ext cx="2491221" cy="1440441"/>
              </a:xfrm>
              <a:custGeom>
                <a:avLst/>
                <a:gdLst>
                  <a:gd name="connsiteX0" fmla="*/ 2431942 w 2491221"/>
                  <a:gd name="connsiteY0" fmla="*/ 1045244 h 1440441"/>
                  <a:gd name="connsiteX1" fmla="*/ 2260541 w 2491221"/>
                  <a:gd name="connsiteY1" fmla="*/ 674829 h 1440441"/>
                  <a:gd name="connsiteX2" fmla="*/ 1929188 w 2491221"/>
                  <a:gd name="connsiteY2" fmla="*/ 130656 h 1440441"/>
                  <a:gd name="connsiteX3" fmla="*/ 1903596 w 2491221"/>
                  <a:gd name="connsiteY3" fmla="*/ 110788 h 1440441"/>
                  <a:gd name="connsiteX4" fmla="*/ 1650030 w 2491221"/>
                  <a:gd name="connsiteY4" fmla="*/ 31317 h 1440441"/>
                  <a:gd name="connsiteX5" fmla="*/ 1526446 w 2491221"/>
                  <a:gd name="connsiteY5" fmla="*/ 0 h 1440441"/>
                  <a:gd name="connsiteX6" fmla="*/ 1534528 w 2491221"/>
                  <a:gd name="connsiteY6" fmla="*/ 26603 h 1440441"/>
                  <a:gd name="connsiteX7" fmla="*/ 1526109 w 2491221"/>
                  <a:gd name="connsiteY7" fmla="*/ 44113 h 1440441"/>
                  <a:gd name="connsiteX8" fmla="*/ 1442261 w 2491221"/>
                  <a:gd name="connsiteY8" fmla="*/ 69032 h 1440441"/>
                  <a:gd name="connsiteX9" fmla="*/ 1431149 w 2491221"/>
                  <a:gd name="connsiteY9" fmla="*/ 72736 h 1440441"/>
                  <a:gd name="connsiteX10" fmla="*/ 1421720 w 2491221"/>
                  <a:gd name="connsiteY10" fmla="*/ 81491 h 1440441"/>
                  <a:gd name="connsiteX11" fmla="*/ 1430475 w 2491221"/>
                  <a:gd name="connsiteY11" fmla="*/ 90247 h 1440441"/>
                  <a:gd name="connsiteX12" fmla="*/ 1443271 w 2491221"/>
                  <a:gd name="connsiteY12" fmla="*/ 94287 h 1440441"/>
                  <a:gd name="connsiteX13" fmla="*/ 1504895 w 2491221"/>
                  <a:gd name="connsiteY13" fmla="*/ 111124 h 1440441"/>
                  <a:gd name="connsiteX14" fmla="*/ 1509946 w 2491221"/>
                  <a:gd name="connsiteY14" fmla="*/ 127625 h 1440441"/>
                  <a:gd name="connsiteX15" fmla="*/ 1457414 w 2491221"/>
                  <a:gd name="connsiteY15" fmla="*/ 188912 h 1440441"/>
                  <a:gd name="connsiteX16" fmla="*/ 1154348 w 2491221"/>
                  <a:gd name="connsiteY16" fmla="*/ 540469 h 1440441"/>
                  <a:gd name="connsiteX17" fmla="*/ 1121347 w 2491221"/>
                  <a:gd name="connsiteY17" fmla="*/ 541142 h 1440441"/>
                  <a:gd name="connsiteX18" fmla="*/ 732411 w 2491221"/>
                  <a:gd name="connsiteY18" fmla="*/ 127625 h 1440441"/>
                  <a:gd name="connsiteX19" fmla="*/ 737462 w 2491221"/>
                  <a:gd name="connsiteY19" fmla="*/ 109441 h 1440441"/>
                  <a:gd name="connsiteX20" fmla="*/ 778208 w 2491221"/>
                  <a:gd name="connsiteY20" fmla="*/ 94287 h 1440441"/>
                  <a:gd name="connsiteX21" fmla="*/ 815923 w 2491221"/>
                  <a:gd name="connsiteY21" fmla="*/ 78797 h 1440441"/>
                  <a:gd name="connsiteX22" fmla="*/ 795382 w 2491221"/>
                  <a:gd name="connsiteY22" fmla="*/ 69032 h 1440441"/>
                  <a:gd name="connsiteX23" fmla="*/ 726687 w 2491221"/>
                  <a:gd name="connsiteY23" fmla="*/ 46470 h 1440441"/>
                  <a:gd name="connsiteX24" fmla="*/ 714901 w 2491221"/>
                  <a:gd name="connsiteY24" fmla="*/ 18521 h 1440441"/>
                  <a:gd name="connsiteX25" fmla="*/ 714564 w 2491221"/>
                  <a:gd name="connsiteY25" fmla="*/ 7408 h 1440441"/>
                  <a:gd name="connsiteX26" fmla="*/ 324618 w 2491221"/>
                  <a:gd name="connsiteY26" fmla="*/ 119880 h 1440441"/>
                  <a:gd name="connsiteX27" fmla="*/ 311148 w 2491221"/>
                  <a:gd name="connsiteY27" fmla="*/ 131329 h 1440441"/>
                  <a:gd name="connsiteX28" fmla="*/ 232688 w 2491221"/>
                  <a:gd name="connsiteY28" fmla="*/ 320241 h 1440441"/>
                  <a:gd name="connsiteX29" fmla="*/ 0 w 2491221"/>
                  <a:gd name="connsiteY29" fmla="*/ 956344 h 1440441"/>
                  <a:gd name="connsiteX30" fmla="*/ 1636897 w 2491221"/>
                  <a:gd name="connsiteY30" fmla="*/ 966783 h 1440441"/>
                  <a:gd name="connsiteX31" fmla="*/ 1636897 w 2491221"/>
                  <a:gd name="connsiteY31" fmla="*/ 968467 h 1440441"/>
                  <a:gd name="connsiteX32" fmla="*/ 1643295 w 2491221"/>
                  <a:gd name="connsiteY32" fmla="*/ 1258064 h 1440441"/>
                  <a:gd name="connsiteX33" fmla="*/ 1674275 w 2491221"/>
                  <a:gd name="connsiteY33" fmla="*/ 1256717 h 1440441"/>
                  <a:gd name="connsiteX34" fmla="*/ 1687072 w 2491221"/>
                  <a:gd name="connsiteY34" fmla="*/ 1268503 h 1440441"/>
                  <a:gd name="connsiteX35" fmla="*/ 1702898 w 2491221"/>
                  <a:gd name="connsiteY35" fmla="*/ 1294769 h 1440441"/>
                  <a:gd name="connsiteX36" fmla="*/ 1954781 w 2491221"/>
                  <a:gd name="connsiteY36" fmla="*/ 1376597 h 1440441"/>
                  <a:gd name="connsiteX37" fmla="*/ 2491209 w 2491221"/>
                  <a:gd name="connsiteY37" fmla="*/ 1437884 h 1440441"/>
                  <a:gd name="connsiteX38" fmla="*/ 2431942 w 2491221"/>
                  <a:gd name="connsiteY38" fmla="*/ 1045244 h 144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1221" h="1440441">
                    <a:moveTo>
                      <a:pt x="2431942" y="1045244"/>
                    </a:moveTo>
                    <a:cubicBezTo>
                      <a:pt x="2387156" y="916272"/>
                      <a:pt x="2325869" y="794709"/>
                      <a:pt x="2260541" y="674829"/>
                    </a:cubicBezTo>
                    <a:cubicBezTo>
                      <a:pt x="2158845" y="487937"/>
                      <a:pt x="2046711" y="307781"/>
                      <a:pt x="1929188" y="130656"/>
                    </a:cubicBezTo>
                    <a:cubicBezTo>
                      <a:pt x="1922453" y="120553"/>
                      <a:pt x="1914708" y="114829"/>
                      <a:pt x="1903596" y="110788"/>
                    </a:cubicBezTo>
                    <a:cubicBezTo>
                      <a:pt x="1819747" y="82165"/>
                      <a:pt x="1735562" y="54889"/>
                      <a:pt x="1650030" y="31317"/>
                    </a:cubicBezTo>
                    <a:cubicBezTo>
                      <a:pt x="1608948" y="19868"/>
                      <a:pt x="1568539" y="7072"/>
                      <a:pt x="1526446" y="0"/>
                    </a:cubicBezTo>
                    <a:cubicBezTo>
                      <a:pt x="1523415" y="10439"/>
                      <a:pt x="1530487" y="18184"/>
                      <a:pt x="1534528" y="26603"/>
                    </a:cubicBezTo>
                    <a:cubicBezTo>
                      <a:pt x="1539579" y="37041"/>
                      <a:pt x="1537559" y="41756"/>
                      <a:pt x="1526109" y="44113"/>
                    </a:cubicBezTo>
                    <a:cubicBezTo>
                      <a:pt x="1497486" y="50174"/>
                      <a:pt x="1470547" y="61624"/>
                      <a:pt x="1442261" y="69032"/>
                    </a:cubicBezTo>
                    <a:cubicBezTo>
                      <a:pt x="1438557" y="70042"/>
                      <a:pt x="1434516" y="71052"/>
                      <a:pt x="1431149" y="72736"/>
                    </a:cubicBezTo>
                    <a:cubicBezTo>
                      <a:pt x="1427108" y="74420"/>
                      <a:pt x="1422057" y="76777"/>
                      <a:pt x="1421720" y="81491"/>
                    </a:cubicBezTo>
                    <a:cubicBezTo>
                      <a:pt x="1421383" y="86879"/>
                      <a:pt x="1426434" y="88563"/>
                      <a:pt x="1430475" y="90247"/>
                    </a:cubicBezTo>
                    <a:cubicBezTo>
                      <a:pt x="1434516" y="91930"/>
                      <a:pt x="1438894" y="92940"/>
                      <a:pt x="1443271" y="94287"/>
                    </a:cubicBezTo>
                    <a:cubicBezTo>
                      <a:pt x="1463812" y="99339"/>
                      <a:pt x="1484017" y="107084"/>
                      <a:pt x="1504895" y="111124"/>
                    </a:cubicBezTo>
                    <a:cubicBezTo>
                      <a:pt x="1517691" y="113482"/>
                      <a:pt x="1517691" y="118533"/>
                      <a:pt x="1509946" y="127625"/>
                    </a:cubicBezTo>
                    <a:cubicBezTo>
                      <a:pt x="1492435" y="148166"/>
                      <a:pt x="1474925" y="168707"/>
                      <a:pt x="1457414" y="188912"/>
                    </a:cubicBezTo>
                    <a:cubicBezTo>
                      <a:pt x="1356729" y="306434"/>
                      <a:pt x="1254360" y="422610"/>
                      <a:pt x="1154348" y="540469"/>
                    </a:cubicBezTo>
                    <a:cubicBezTo>
                      <a:pt x="1138857" y="558653"/>
                      <a:pt x="1137847" y="558990"/>
                      <a:pt x="1121347" y="541142"/>
                    </a:cubicBezTo>
                    <a:cubicBezTo>
                      <a:pt x="1091040" y="507805"/>
                      <a:pt x="782922" y="181167"/>
                      <a:pt x="732411" y="127625"/>
                    </a:cubicBezTo>
                    <a:cubicBezTo>
                      <a:pt x="721972" y="116512"/>
                      <a:pt x="727023" y="113145"/>
                      <a:pt x="737462" y="109441"/>
                    </a:cubicBezTo>
                    <a:cubicBezTo>
                      <a:pt x="750932" y="104390"/>
                      <a:pt x="765075" y="100012"/>
                      <a:pt x="778208" y="94287"/>
                    </a:cubicBezTo>
                    <a:cubicBezTo>
                      <a:pt x="790331" y="88900"/>
                      <a:pt x="804811" y="88226"/>
                      <a:pt x="815923" y="78797"/>
                    </a:cubicBezTo>
                    <a:cubicBezTo>
                      <a:pt x="809188" y="73073"/>
                      <a:pt x="802117" y="71389"/>
                      <a:pt x="795382" y="69032"/>
                    </a:cubicBezTo>
                    <a:cubicBezTo>
                      <a:pt x="772483" y="61624"/>
                      <a:pt x="749585" y="54215"/>
                      <a:pt x="726687" y="46470"/>
                    </a:cubicBezTo>
                    <a:cubicBezTo>
                      <a:pt x="712207" y="41756"/>
                      <a:pt x="702105" y="35021"/>
                      <a:pt x="714901" y="18521"/>
                    </a:cubicBezTo>
                    <a:cubicBezTo>
                      <a:pt x="717595" y="15153"/>
                      <a:pt x="716921" y="11113"/>
                      <a:pt x="714564" y="7408"/>
                    </a:cubicBezTo>
                    <a:cubicBezTo>
                      <a:pt x="582898" y="39399"/>
                      <a:pt x="453253" y="78461"/>
                      <a:pt x="324618" y="119880"/>
                    </a:cubicBezTo>
                    <a:cubicBezTo>
                      <a:pt x="318557" y="121900"/>
                      <a:pt x="313842" y="124594"/>
                      <a:pt x="311148" y="131329"/>
                    </a:cubicBezTo>
                    <a:cubicBezTo>
                      <a:pt x="285220" y="194299"/>
                      <a:pt x="258954" y="257270"/>
                      <a:pt x="232688" y="320241"/>
                    </a:cubicBezTo>
                    <a:cubicBezTo>
                      <a:pt x="238413" y="325628"/>
                      <a:pt x="0" y="956344"/>
                      <a:pt x="0" y="956344"/>
                    </a:cubicBezTo>
                    <a:cubicBezTo>
                      <a:pt x="0" y="956344"/>
                      <a:pt x="1640938" y="943211"/>
                      <a:pt x="1636897" y="966783"/>
                    </a:cubicBezTo>
                    <a:cubicBezTo>
                      <a:pt x="1636897" y="967457"/>
                      <a:pt x="1636897" y="967793"/>
                      <a:pt x="1636897" y="968467"/>
                    </a:cubicBezTo>
                    <a:cubicBezTo>
                      <a:pt x="1636560" y="1046254"/>
                      <a:pt x="1634540" y="1252003"/>
                      <a:pt x="1643295" y="1258064"/>
                    </a:cubicBezTo>
                    <a:cubicBezTo>
                      <a:pt x="1651377" y="1263788"/>
                      <a:pt x="1663836" y="1258401"/>
                      <a:pt x="1674275" y="1256717"/>
                    </a:cubicBezTo>
                    <a:cubicBezTo>
                      <a:pt x="1684041" y="1255370"/>
                      <a:pt x="1688418" y="1259074"/>
                      <a:pt x="1687072" y="1268503"/>
                    </a:cubicBezTo>
                    <a:cubicBezTo>
                      <a:pt x="1685051" y="1281972"/>
                      <a:pt x="1692459" y="1289381"/>
                      <a:pt x="1702898" y="1294769"/>
                    </a:cubicBezTo>
                    <a:cubicBezTo>
                      <a:pt x="1713000" y="1299820"/>
                      <a:pt x="1879014" y="1359760"/>
                      <a:pt x="1954781" y="1376597"/>
                    </a:cubicBezTo>
                    <a:cubicBezTo>
                      <a:pt x="1997210" y="1386025"/>
                      <a:pt x="2489862" y="1454384"/>
                      <a:pt x="2491209" y="1437884"/>
                    </a:cubicBezTo>
                    <a:cubicBezTo>
                      <a:pt x="2492219" y="1430812"/>
                      <a:pt x="2433963" y="1050968"/>
                      <a:pt x="2431942" y="1045244"/>
                    </a:cubicBezTo>
                    <a:close/>
                  </a:path>
                </a:pathLst>
              </a:custGeom>
              <a:solidFill>
                <a:srgbClr val="31363E"/>
              </a:solidFill>
              <a:ln w="33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EA84D2E-3251-DBE9-336D-F2BF8F2A9B32}"/>
                  </a:ext>
                </a:extLst>
              </p:cNvPr>
              <p:cNvSpPr/>
              <p:nvPr/>
            </p:nvSpPr>
            <p:spPr>
              <a:xfrm>
                <a:off x="8594498" y="1960685"/>
                <a:ext cx="842152" cy="613967"/>
              </a:xfrm>
              <a:custGeom>
                <a:avLst/>
                <a:gdLst>
                  <a:gd name="connsiteX0" fmla="*/ 839705 w 842152"/>
                  <a:gd name="connsiteY0" fmla="*/ 84823 h 613967"/>
                  <a:gd name="connsiteX1" fmla="*/ 795592 w 842152"/>
                  <a:gd name="connsiteY1" fmla="*/ 23537 h 613967"/>
                  <a:gd name="connsiteX2" fmla="*/ 687162 w 842152"/>
                  <a:gd name="connsiteY2" fmla="*/ 5353 h 613967"/>
                  <a:gd name="connsiteX3" fmla="*/ 668641 w 842152"/>
                  <a:gd name="connsiteY3" fmla="*/ 5016 h 613967"/>
                  <a:gd name="connsiteX4" fmla="*/ 658875 w 842152"/>
                  <a:gd name="connsiteY4" fmla="*/ 20506 h 613967"/>
                  <a:gd name="connsiteX5" fmla="*/ 540006 w 842152"/>
                  <a:gd name="connsiteY5" fmla="*/ 257908 h 613967"/>
                  <a:gd name="connsiteX6" fmla="*/ 488148 w 842152"/>
                  <a:gd name="connsiteY6" fmla="*/ 187866 h 613967"/>
                  <a:gd name="connsiteX7" fmla="*/ 427198 w 842152"/>
                  <a:gd name="connsiteY7" fmla="*/ 101997 h 613967"/>
                  <a:gd name="connsiteX8" fmla="*/ 415075 w 842152"/>
                  <a:gd name="connsiteY8" fmla="*/ 101997 h 613967"/>
                  <a:gd name="connsiteX9" fmla="*/ 355135 w 842152"/>
                  <a:gd name="connsiteY9" fmla="*/ 187530 h 613967"/>
                  <a:gd name="connsiteX10" fmla="*/ 353788 w 842152"/>
                  <a:gd name="connsiteY10" fmla="*/ 186519 h 613967"/>
                  <a:gd name="connsiteX11" fmla="*/ 332910 w 842152"/>
                  <a:gd name="connsiteY11" fmla="*/ 207397 h 613967"/>
                  <a:gd name="connsiteX12" fmla="*/ 304287 w 842152"/>
                  <a:gd name="connsiteY12" fmla="*/ 245449 h 613967"/>
                  <a:gd name="connsiteX13" fmla="*/ 297889 w 842152"/>
                  <a:gd name="connsiteY13" fmla="*/ 239051 h 613967"/>
                  <a:gd name="connsiteX14" fmla="*/ 201918 w 842152"/>
                  <a:gd name="connsiteY14" fmla="*/ 64282 h 613967"/>
                  <a:gd name="connsiteX15" fmla="*/ 173969 w 842152"/>
                  <a:gd name="connsiteY15" fmla="*/ 12761 h 613967"/>
                  <a:gd name="connsiteX16" fmla="*/ 148040 w 842152"/>
                  <a:gd name="connsiteY16" fmla="*/ 4006 h 613967"/>
                  <a:gd name="connsiteX17" fmla="*/ 49374 w 842152"/>
                  <a:gd name="connsiteY17" fmla="*/ 23200 h 613967"/>
                  <a:gd name="connsiteX18" fmla="*/ 10313 w 842152"/>
                  <a:gd name="connsiteY18" fmla="*/ 57884 h 613967"/>
                  <a:gd name="connsiteX19" fmla="*/ 26476 w 842152"/>
                  <a:gd name="connsiteY19" fmla="*/ 104355 h 613967"/>
                  <a:gd name="connsiteX20" fmla="*/ 101906 w 842152"/>
                  <a:gd name="connsiteY20" fmla="*/ 129273 h 613967"/>
                  <a:gd name="connsiteX21" fmla="*/ 35905 w 842152"/>
                  <a:gd name="connsiteY21" fmla="*/ 153182 h 613967"/>
                  <a:gd name="connsiteX22" fmla="*/ 27823 w 842152"/>
                  <a:gd name="connsiteY22" fmla="*/ 185846 h 613967"/>
                  <a:gd name="connsiteX23" fmla="*/ 424504 w 842152"/>
                  <a:gd name="connsiteY23" fmla="*/ 608119 h 613967"/>
                  <a:gd name="connsiteX24" fmla="*/ 444708 w 842152"/>
                  <a:gd name="connsiteY24" fmla="*/ 607109 h 613967"/>
                  <a:gd name="connsiteX25" fmla="*/ 812766 w 842152"/>
                  <a:gd name="connsiteY25" fmla="*/ 178438 h 613967"/>
                  <a:gd name="connsiteX26" fmla="*/ 806705 w 842152"/>
                  <a:gd name="connsiteY26" fmla="*/ 157560 h 613967"/>
                  <a:gd name="connsiteX27" fmla="*/ 717468 w 842152"/>
                  <a:gd name="connsiteY27" fmla="*/ 132977 h 613967"/>
                  <a:gd name="connsiteX28" fmla="*/ 832970 w 842152"/>
                  <a:gd name="connsiteY28" fmla="*/ 97956 h 613967"/>
                  <a:gd name="connsiteX29" fmla="*/ 839705 w 842152"/>
                  <a:gd name="connsiteY29" fmla="*/ 84823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2152" h="613967">
                    <a:moveTo>
                      <a:pt x="839705" y="84823"/>
                    </a:moveTo>
                    <a:cubicBezTo>
                      <a:pt x="833307" y="73711"/>
                      <a:pt x="811082" y="26231"/>
                      <a:pt x="795592" y="23537"/>
                    </a:cubicBezTo>
                    <a:cubicBezTo>
                      <a:pt x="759561" y="17475"/>
                      <a:pt x="723193" y="11414"/>
                      <a:pt x="687162" y="5353"/>
                    </a:cubicBezTo>
                    <a:cubicBezTo>
                      <a:pt x="681100" y="-2392"/>
                      <a:pt x="675039" y="-1045"/>
                      <a:pt x="668641" y="5016"/>
                    </a:cubicBezTo>
                    <a:cubicBezTo>
                      <a:pt x="664263" y="9394"/>
                      <a:pt x="661569" y="15118"/>
                      <a:pt x="658875" y="20506"/>
                    </a:cubicBezTo>
                    <a:cubicBezTo>
                      <a:pt x="618466" y="99303"/>
                      <a:pt x="578731" y="178438"/>
                      <a:pt x="540006" y="257908"/>
                    </a:cubicBezTo>
                    <a:cubicBezTo>
                      <a:pt x="522832" y="234673"/>
                      <a:pt x="505658" y="211438"/>
                      <a:pt x="488148" y="187866"/>
                    </a:cubicBezTo>
                    <a:cubicBezTo>
                      <a:pt x="467943" y="159243"/>
                      <a:pt x="447402" y="130620"/>
                      <a:pt x="427198" y="101997"/>
                    </a:cubicBezTo>
                    <a:cubicBezTo>
                      <a:pt x="422820" y="95599"/>
                      <a:pt x="419789" y="95262"/>
                      <a:pt x="415075" y="101997"/>
                    </a:cubicBezTo>
                    <a:cubicBezTo>
                      <a:pt x="395207" y="130620"/>
                      <a:pt x="375003" y="158906"/>
                      <a:pt x="355135" y="187530"/>
                    </a:cubicBezTo>
                    <a:cubicBezTo>
                      <a:pt x="354798" y="187193"/>
                      <a:pt x="354125" y="186856"/>
                      <a:pt x="353788" y="186519"/>
                    </a:cubicBezTo>
                    <a:cubicBezTo>
                      <a:pt x="343012" y="189550"/>
                      <a:pt x="338972" y="199652"/>
                      <a:pt x="332910" y="207397"/>
                    </a:cubicBezTo>
                    <a:cubicBezTo>
                      <a:pt x="323145" y="219857"/>
                      <a:pt x="315063" y="234000"/>
                      <a:pt x="304287" y="245449"/>
                    </a:cubicBezTo>
                    <a:cubicBezTo>
                      <a:pt x="300246" y="244102"/>
                      <a:pt x="299236" y="241408"/>
                      <a:pt x="297889" y="239051"/>
                    </a:cubicBezTo>
                    <a:cubicBezTo>
                      <a:pt x="265562" y="181131"/>
                      <a:pt x="234582" y="122202"/>
                      <a:pt x="201918" y="64282"/>
                    </a:cubicBezTo>
                    <a:cubicBezTo>
                      <a:pt x="192489" y="47109"/>
                      <a:pt x="183734" y="29598"/>
                      <a:pt x="173969" y="12761"/>
                    </a:cubicBezTo>
                    <a:cubicBezTo>
                      <a:pt x="166224" y="-1045"/>
                      <a:pt x="159825" y="-2729"/>
                      <a:pt x="148040" y="4006"/>
                    </a:cubicBezTo>
                    <a:cubicBezTo>
                      <a:pt x="115039" y="10404"/>
                      <a:pt x="82375" y="17475"/>
                      <a:pt x="49374" y="23200"/>
                    </a:cubicBezTo>
                    <a:cubicBezTo>
                      <a:pt x="39609" y="24884"/>
                      <a:pt x="17384" y="45762"/>
                      <a:pt x="10313" y="57884"/>
                    </a:cubicBezTo>
                    <a:cubicBezTo>
                      <a:pt x="-6524" y="86170"/>
                      <a:pt x="-3831" y="93579"/>
                      <a:pt x="26476" y="104355"/>
                    </a:cubicBezTo>
                    <a:cubicBezTo>
                      <a:pt x="30180" y="105701"/>
                      <a:pt x="78671" y="121192"/>
                      <a:pt x="101906" y="129273"/>
                    </a:cubicBezTo>
                    <a:cubicBezTo>
                      <a:pt x="77324" y="136345"/>
                      <a:pt x="56783" y="145437"/>
                      <a:pt x="35905" y="153182"/>
                    </a:cubicBezTo>
                    <a:cubicBezTo>
                      <a:pt x="14690" y="160927"/>
                      <a:pt x="13006" y="169009"/>
                      <a:pt x="27823" y="185846"/>
                    </a:cubicBezTo>
                    <a:cubicBezTo>
                      <a:pt x="72610" y="236357"/>
                      <a:pt x="387799" y="567373"/>
                      <a:pt x="424504" y="608119"/>
                    </a:cubicBezTo>
                    <a:cubicBezTo>
                      <a:pt x="432585" y="616874"/>
                      <a:pt x="438310" y="615190"/>
                      <a:pt x="444708" y="607109"/>
                    </a:cubicBezTo>
                    <a:cubicBezTo>
                      <a:pt x="454137" y="595323"/>
                      <a:pt x="747101" y="255214"/>
                      <a:pt x="812766" y="178438"/>
                    </a:cubicBezTo>
                    <a:cubicBezTo>
                      <a:pt x="826236" y="162611"/>
                      <a:pt x="826572" y="162947"/>
                      <a:pt x="806705" y="157560"/>
                    </a:cubicBezTo>
                    <a:cubicBezTo>
                      <a:pt x="777745" y="149815"/>
                      <a:pt x="749122" y="141733"/>
                      <a:pt x="717468" y="132977"/>
                    </a:cubicBezTo>
                    <a:cubicBezTo>
                      <a:pt x="722519" y="130284"/>
                      <a:pt x="797276" y="107385"/>
                      <a:pt x="832970" y="97956"/>
                    </a:cubicBezTo>
                    <a:cubicBezTo>
                      <a:pt x="842399" y="95599"/>
                      <a:pt x="844420" y="93242"/>
                      <a:pt x="839705" y="84823"/>
                    </a:cubicBezTo>
                    <a:close/>
                  </a:path>
                </a:pathLst>
              </a:custGeom>
              <a:solidFill>
                <a:srgbClr val="000000"/>
              </a:solidFill>
              <a:ln w="336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73F4B0E-2163-38EF-5DD8-9D49C246CEA3}"/>
                  </a:ext>
                </a:extLst>
              </p:cNvPr>
              <p:cNvSpPr/>
              <p:nvPr/>
            </p:nvSpPr>
            <p:spPr>
              <a:xfrm>
                <a:off x="8620510" y="1071787"/>
                <a:ext cx="414221" cy="800660"/>
              </a:xfrm>
              <a:custGeom>
                <a:avLst/>
                <a:gdLst>
                  <a:gd name="connsiteX0" fmla="*/ 162099 w 414221"/>
                  <a:gd name="connsiteY0" fmla="*/ 654491 h 800660"/>
                  <a:gd name="connsiteX1" fmla="*/ 102833 w 414221"/>
                  <a:gd name="connsiteY1" fmla="*/ 528213 h 800660"/>
                  <a:gd name="connsiteX2" fmla="*/ 59730 w 414221"/>
                  <a:gd name="connsiteY2" fmla="*/ 455477 h 800660"/>
                  <a:gd name="connsiteX3" fmla="*/ 36158 w 414221"/>
                  <a:gd name="connsiteY3" fmla="*/ 425507 h 800660"/>
                  <a:gd name="connsiteX4" fmla="*/ 1474 w 414221"/>
                  <a:gd name="connsiteY4" fmla="*/ 240637 h 800660"/>
                  <a:gd name="connsiteX5" fmla="*/ 31781 w 414221"/>
                  <a:gd name="connsiteY5" fmla="*/ 222116 h 800660"/>
                  <a:gd name="connsiteX6" fmla="*/ 43567 w 414221"/>
                  <a:gd name="connsiteY6" fmla="*/ 236596 h 800660"/>
                  <a:gd name="connsiteX7" fmla="*/ 53332 w 414221"/>
                  <a:gd name="connsiteY7" fmla="*/ 263535 h 800660"/>
                  <a:gd name="connsiteX8" fmla="*/ 66128 w 414221"/>
                  <a:gd name="connsiteY8" fmla="*/ 271954 h 800660"/>
                  <a:gd name="connsiteX9" fmla="*/ 74884 w 414221"/>
                  <a:gd name="connsiteY9" fmla="*/ 259831 h 800660"/>
                  <a:gd name="connsiteX10" fmla="*/ 74884 w 414221"/>
                  <a:gd name="connsiteY10" fmla="*/ 242994 h 800660"/>
                  <a:gd name="connsiteX11" fmla="*/ 70843 w 414221"/>
                  <a:gd name="connsiteY11" fmla="*/ 130859 h 800660"/>
                  <a:gd name="connsiteX12" fmla="*/ 77241 w 414221"/>
                  <a:gd name="connsiteY12" fmla="*/ 56103 h 800660"/>
                  <a:gd name="connsiteX13" fmla="*/ 91721 w 414221"/>
                  <a:gd name="connsiteY13" fmla="*/ 6939 h 800660"/>
                  <a:gd name="connsiteX14" fmla="*/ 131793 w 414221"/>
                  <a:gd name="connsiteY14" fmla="*/ 1214 h 800660"/>
                  <a:gd name="connsiteX15" fmla="*/ 178600 w 414221"/>
                  <a:gd name="connsiteY15" fmla="*/ 3571 h 800660"/>
                  <a:gd name="connsiteX16" fmla="*/ 410614 w 414221"/>
                  <a:gd name="connsiteY16" fmla="*/ 6939 h 800660"/>
                  <a:gd name="connsiteX17" fmla="*/ 403543 w 414221"/>
                  <a:gd name="connsiteY17" fmla="*/ 800300 h 800660"/>
                  <a:gd name="connsiteX18" fmla="*/ 279622 w 414221"/>
                  <a:gd name="connsiteY18" fmla="*/ 765279 h 800660"/>
                  <a:gd name="connsiteX19" fmla="*/ 162099 w 414221"/>
                  <a:gd name="connsiteY19" fmla="*/ 654491 h 80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221" h="800660">
                    <a:moveTo>
                      <a:pt x="162099" y="654491"/>
                    </a:moveTo>
                    <a:cubicBezTo>
                      <a:pt x="122027" y="621827"/>
                      <a:pt x="105527" y="577714"/>
                      <a:pt x="102833" y="528213"/>
                    </a:cubicBezTo>
                    <a:cubicBezTo>
                      <a:pt x="100812" y="495550"/>
                      <a:pt x="87343" y="471641"/>
                      <a:pt x="59730" y="455477"/>
                    </a:cubicBezTo>
                    <a:cubicBezTo>
                      <a:pt x="47607" y="448406"/>
                      <a:pt x="42556" y="436283"/>
                      <a:pt x="36158" y="425507"/>
                    </a:cubicBezTo>
                    <a:cubicBezTo>
                      <a:pt x="3494" y="367925"/>
                      <a:pt x="-3577" y="305291"/>
                      <a:pt x="1474" y="240637"/>
                    </a:cubicBezTo>
                    <a:cubicBezTo>
                      <a:pt x="2821" y="223463"/>
                      <a:pt x="8882" y="220432"/>
                      <a:pt x="31781" y="222116"/>
                    </a:cubicBezTo>
                    <a:cubicBezTo>
                      <a:pt x="40536" y="222789"/>
                      <a:pt x="41209" y="230535"/>
                      <a:pt x="43567" y="236596"/>
                    </a:cubicBezTo>
                    <a:cubicBezTo>
                      <a:pt x="47271" y="245351"/>
                      <a:pt x="49291" y="254780"/>
                      <a:pt x="53332" y="263535"/>
                    </a:cubicBezTo>
                    <a:cubicBezTo>
                      <a:pt x="56026" y="269260"/>
                      <a:pt x="59730" y="272627"/>
                      <a:pt x="66128" y="271954"/>
                    </a:cubicBezTo>
                    <a:cubicBezTo>
                      <a:pt x="73537" y="271280"/>
                      <a:pt x="74547" y="265556"/>
                      <a:pt x="74884" y="259831"/>
                    </a:cubicBezTo>
                    <a:cubicBezTo>
                      <a:pt x="75220" y="254106"/>
                      <a:pt x="75557" y="248382"/>
                      <a:pt x="74884" y="242994"/>
                    </a:cubicBezTo>
                    <a:cubicBezTo>
                      <a:pt x="69159" y="205616"/>
                      <a:pt x="72190" y="168237"/>
                      <a:pt x="70843" y="130859"/>
                    </a:cubicBezTo>
                    <a:cubicBezTo>
                      <a:pt x="70169" y="105940"/>
                      <a:pt x="69159" y="80348"/>
                      <a:pt x="77241" y="56103"/>
                    </a:cubicBezTo>
                    <a:cubicBezTo>
                      <a:pt x="82965" y="38592"/>
                      <a:pt x="79261" y="20745"/>
                      <a:pt x="91721" y="6939"/>
                    </a:cubicBezTo>
                    <a:cubicBezTo>
                      <a:pt x="99802" y="-1143"/>
                      <a:pt x="121690" y="-806"/>
                      <a:pt x="131793" y="1214"/>
                    </a:cubicBezTo>
                    <a:cubicBezTo>
                      <a:pt x="147283" y="4245"/>
                      <a:pt x="163110" y="3571"/>
                      <a:pt x="178600" y="3571"/>
                    </a:cubicBezTo>
                    <a:cubicBezTo>
                      <a:pt x="304541" y="3571"/>
                      <a:pt x="416002" y="11316"/>
                      <a:pt x="410614" y="6939"/>
                    </a:cubicBezTo>
                    <a:cubicBezTo>
                      <a:pt x="419369" y="17378"/>
                      <a:pt x="410277" y="799290"/>
                      <a:pt x="403543" y="800300"/>
                    </a:cubicBezTo>
                    <a:cubicBezTo>
                      <a:pt x="346633" y="801984"/>
                      <a:pt x="312959" y="798953"/>
                      <a:pt x="279622" y="765279"/>
                    </a:cubicBezTo>
                    <a:cubicBezTo>
                      <a:pt x="256050" y="740023"/>
                      <a:pt x="168161" y="659542"/>
                      <a:pt x="162099" y="654491"/>
                    </a:cubicBezTo>
                    <a:close/>
                  </a:path>
                </a:pathLst>
              </a:custGeom>
              <a:solidFill>
                <a:srgbClr val="EEC8AF"/>
              </a:solidFill>
              <a:ln w="336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5F65FBD-7764-FA93-5A69-49BF55259DAC}"/>
                  </a:ext>
                </a:extLst>
              </p:cNvPr>
              <p:cNvSpPr/>
              <p:nvPr/>
            </p:nvSpPr>
            <p:spPr>
              <a:xfrm>
                <a:off x="9024053" y="1077662"/>
                <a:ext cx="398610" cy="793450"/>
              </a:xfrm>
              <a:custGeom>
                <a:avLst/>
                <a:gdLst>
                  <a:gd name="connsiteX0" fmla="*/ 0 w 398610"/>
                  <a:gd name="connsiteY0" fmla="*/ 793415 h 793450"/>
                  <a:gd name="connsiteX1" fmla="*/ 7071 w 398610"/>
                  <a:gd name="connsiteY1" fmla="*/ 54 h 793450"/>
                  <a:gd name="connsiteX2" fmla="*/ 279495 w 398610"/>
                  <a:gd name="connsiteY2" fmla="*/ 727 h 793450"/>
                  <a:gd name="connsiteX3" fmla="*/ 291954 w 398610"/>
                  <a:gd name="connsiteY3" fmla="*/ 5105 h 793450"/>
                  <a:gd name="connsiteX4" fmla="*/ 324281 w 398610"/>
                  <a:gd name="connsiteY4" fmla="*/ 99729 h 793450"/>
                  <a:gd name="connsiteX5" fmla="*/ 318220 w 398610"/>
                  <a:gd name="connsiteY5" fmla="*/ 243517 h 793450"/>
                  <a:gd name="connsiteX6" fmla="*/ 317883 w 398610"/>
                  <a:gd name="connsiteY6" fmla="*/ 251936 h 793450"/>
                  <a:gd name="connsiteX7" fmla="*/ 325292 w 398610"/>
                  <a:gd name="connsiteY7" fmla="*/ 265406 h 793450"/>
                  <a:gd name="connsiteX8" fmla="*/ 341118 w 398610"/>
                  <a:gd name="connsiteY8" fmla="*/ 256314 h 793450"/>
                  <a:gd name="connsiteX9" fmla="*/ 351894 w 398610"/>
                  <a:gd name="connsiteY9" fmla="*/ 224660 h 793450"/>
                  <a:gd name="connsiteX10" fmla="*/ 364690 w 398610"/>
                  <a:gd name="connsiteY10" fmla="*/ 209507 h 793450"/>
                  <a:gd name="connsiteX11" fmla="*/ 398364 w 398610"/>
                  <a:gd name="connsiteY11" fmla="*/ 243517 h 793450"/>
                  <a:gd name="connsiteX12" fmla="*/ 371425 w 398610"/>
                  <a:gd name="connsiteY12" fmla="*/ 407510 h 793450"/>
                  <a:gd name="connsiteX13" fmla="*/ 346506 w 398610"/>
                  <a:gd name="connsiteY13" fmla="*/ 440511 h 793450"/>
                  <a:gd name="connsiteX14" fmla="*/ 290607 w 398610"/>
                  <a:gd name="connsiteY14" fmla="*/ 554666 h 793450"/>
                  <a:gd name="connsiteX15" fmla="*/ 246494 w 398610"/>
                  <a:gd name="connsiteY15" fmla="*/ 639862 h 793450"/>
                  <a:gd name="connsiteX16" fmla="*/ 143115 w 398610"/>
                  <a:gd name="connsiteY16" fmla="*/ 735833 h 793450"/>
                  <a:gd name="connsiteX17" fmla="*/ 77787 w 398610"/>
                  <a:gd name="connsiteY17" fmla="*/ 783313 h 793450"/>
                  <a:gd name="connsiteX18" fmla="*/ 0 w 398610"/>
                  <a:gd name="connsiteY18" fmla="*/ 793415 h 79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610" h="793450">
                    <a:moveTo>
                      <a:pt x="0" y="793415"/>
                    </a:moveTo>
                    <a:cubicBezTo>
                      <a:pt x="0" y="779946"/>
                      <a:pt x="9092" y="37769"/>
                      <a:pt x="7071" y="54"/>
                    </a:cubicBezTo>
                    <a:cubicBezTo>
                      <a:pt x="66338" y="54"/>
                      <a:pt x="251209" y="-283"/>
                      <a:pt x="279495" y="727"/>
                    </a:cubicBezTo>
                    <a:cubicBezTo>
                      <a:pt x="283872" y="727"/>
                      <a:pt x="288250" y="2411"/>
                      <a:pt x="291954" y="5105"/>
                    </a:cubicBezTo>
                    <a:cubicBezTo>
                      <a:pt x="316873" y="31708"/>
                      <a:pt x="322934" y="65382"/>
                      <a:pt x="324281" y="99729"/>
                    </a:cubicBezTo>
                    <a:cubicBezTo>
                      <a:pt x="325965" y="147883"/>
                      <a:pt x="321924" y="195700"/>
                      <a:pt x="318220" y="243517"/>
                    </a:cubicBezTo>
                    <a:cubicBezTo>
                      <a:pt x="317883" y="246211"/>
                      <a:pt x="317883" y="249242"/>
                      <a:pt x="317883" y="251936"/>
                    </a:cubicBezTo>
                    <a:cubicBezTo>
                      <a:pt x="318220" y="257661"/>
                      <a:pt x="317883" y="263722"/>
                      <a:pt x="325292" y="265406"/>
                    </a:cubicBezTo>
                    <a:cubicBezTo>
                      <a:pt x="333037" y="267089"/>
                      <a:pt x="338088" y="263385"/>
                      <a:pt x="341118" y="256314"/>
                    </a:cubicBezTo>
                    <a:cubicBezTo>
                      <a:pt x="345496" y="245875"/>
                      <a:pt x="348527" y="235099"/>
                      <a:pt x="351894" y="224660"/>
                    </a:cubicBezTo>
                    <a:cubicBezTo>
                      <a:pt x="354251" y="217925"/>
                      <a:pt x="355262" y="210180"/>
                      <a:pt x="364690" y="209507"/>
                    </a:cubicBezTo>
                    <a:cubicBezTo>
                      <a:pt x="389609" y="210854"/>
                      <a:pt x="397691" y="218599"/>
                      <a:pt x="398364" y="243517"/>
                    </a:cubicBezTo>
                    <a:cubicBezTo>
                      <a:pt x="400048" y="300090"/>
                      <a:pt x="393313" y="354979"/>
                      <a:pt x="371425" y="407510"/>
                    </a:cubicBezTo>
                    <a:cubicBezTo>
                      <a:pt x="366037" y="420643"/>
                      <a:pt x="357619" y="431419"/>
                      <a:pt x="346506" y="440511"/>
                    </a:cubicBezTo>
                    <a:cubicBezTo>
                      <a:pt x="310138" y="469807"/>
                      <a:pt x="289597" y="506175"/>
                      <a:pt x="290607" y="554666"/>
                    </a:cubicBezTo>
                    <a:cubicBezTo>
                      <a:pt x="291281" y="589687"/>
                      <a:pt x="272087" y="618984"/>
                      <a:pt x="246494" y="639862"/>
                    </a:cubicBezTo>
                    <a:cubicBezTo>
                      <a:pt x="220228" y="661076"/>
                      <a:pt x="154901" y="716638"/>
                      <a:pt x="143115" y="735833"/>
                    </a:cubicBezTo>
                    <a:cubicBezTo>
                      <a:pt x="126951" y="762098"/>
                      <a:pt x="105400" y="772537"/>
                      <a:pt x="77787" y="783313"/>
                    </a:cubicBezTo>
                    <a:cubicBezTo>
                      <a:pt x="55899" y="791732"/>
                      <a:pt x="28286" y="793752"/>
                      <a:pt x="0" y="793415"/>
                    </a:cubicBezTo>
                    <a:close/>
                  </a:path>
                </a:pathLst>
              </a:custGeom>
              <a:solidFill>
                <a:srgbClr val="F8CEB2"/>
              </a:solidFill>
              <a:ln w="336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088F38B-06B8-2C9A-55B3-73A7027CBF1A}"/>
                  </a:ext>
                </a:extLst>
              </p:cNvPr>
              <p:cNvSpPr/>
              <p:nvPr/>
            </p:nvSpPr>
            <p:spPr>
              <a:xfrm>
                <a:off x="8799447" y="2803430"/>
                <a:ext cx="735707" cy="470971"/>
              </a:xfrm>
              <a:custGeom>
                <a:avLst/>
                <a:gdLst>
                  <a:gd name="connsiteX0" fmla="*/ 75430 w 735707"/>
                  <a:gd name="connsiteY0" fmla="*/ 194045 h 470971"/>
                  <a:gd name="connsiteX1" fmla="*/ 0 w 735707"/>
                  <a:gd name="connsiteY1" fmla="*/ 152289 h 470971"/>
                  <a:gd name="connsiteX2" fmla="*/ 86879 w 735707"/>
                  <a:gd name="connsiteY2" fmla="*/ 109860 h 470971"/>
                  <a:gd name="connsiteX3" fmla="*/ 484570 w 735707"/>
                  <a:gd name="connsiteY3" fmla="*/ 114574 h 470971"/>
                  <a:gd name="connsiteX4" fmla="*/ 424967 w 735707"/>
                  <a:gd name="connsiteY4" fmla="*/ 86288 h 470971"/>
                  <a:gd name="connsiteX5" fmla="*/ 372772 w 735707"/>
                  <a:gd name="connsiteY5" fmla="*/ 75512 h 470971"/>
                  <a:gd name="connsiteX6" fmla="*/ 339435 w 735707"/>
                  <a:gd name="connsiteY6" fmla="*/ 14899 h 470971"/>
                  <a:gd name="connsiteX7" fmla="*/ 355935 w 735707"/>
                  <a:gd name="connsiteY7" fmla="*/ 1092 h 470971"/>
                  <a:gd name="connsiteX8" fmla="*/ 502080 w 735707"/>
                  <a:gd name="connsiteY8" fmla="*/ 16582 h 470971"/>
                  <a:gd name="connsiteX9" fmla="*/ 628695 w 735707"/>
                  <a:gd name="connsiteY9" fmla="*/ 75175 h 470971"/>
                  <a:gd name="connsiteX10" fmla="*/ 711197 w 735707"/>
                  <a:gd name="connsiteY10" fmla="*/ 144207 h 470971"/>
                  <a:gd name="connsiteX11" fmla="*/ 734432 w 735707"/>
                  <a:gd name="connsiteY11" fmla="*/ 171146 h 470971"/>
                  <a:gd name="connsiteX12" fmla="*/ 734432 w 735707"/>
                  <a:gd name="connsiteY12" fmla="*/ 283281 h 470971"/>
                  <a:gd name="connsiteX13" fmla="*/ 730054 w 735707"/>
                  <a:gd name="connsiteY13" fmla="*/ 435825 h 470971"/>
                  <a:gd name="connsiteX14" fmla="*/ 706819 w 735707"/>
                  <a:gd name="connsiteY14" fmla="*/ 434141 h 470971"/>
                  <a:gd name="connsiteX15" fmla="*/ 623644 w 735707"/>
                  <a:gd name="connsiteY15" fmla="*/ 453672 h 470971"/>
                  <a:gd name="connsiteX16" fmla="*/ 537102 w 735707"/>
                  <a:gd name="connsiteY16" fmla="*/ 470509 h 470971"/>
                  <a:gd name="connsiteX17" fmla="*/ 389272 w 735707"/>
                  <a:gd name="connsiteY17" fmla="*/ 470846 h 470971"/>
                  <a:gd name="connsiteX18" fmla="*/ 325965 w 735707"/>
                  <a:gd name="connsiteY18" fmla="*/ 463101 h 470971"/>
                  <a:gd name="connsiteX19" fmla="*/ 303403 w 735707"/>
                  <a:gd name="connsiteY19" fmla="*/ 394742 h 470971"/>
                  <a:gd name="connsiteX20" fmla="*/ 239760 w 735707"/>
                  <a:gd name="connsiteY20" fmla="*/ 342211 h 470971"/>
                  <a:gd name="connsiteX21" fmla="*/ 295658 w 735707"/>
                  <a:gd name="connsiteY21" fmla="*/ 291363 h 470971"/>
                  <a:gd name="connsiteX22" fmla="*/ 253566 w 735707"/>
                  <a:gd name="connsiteY22" fmla="*/ 278903 h 470971"/>
                  <a:gd name="connsiteX23" fmla="*/ 229657 w 735707"/>
                  <a:gd name="connsiteY23" fmla="*/ 238831 h 470971"/>
                  <a:gd name="connsiteX24" fmla="*/ 265015 w 735707"/>
                  <a:gd name="connsiteY24" fmla="*/ 208188 h 470971"/>
                  <a:gd name="connsiteX25" fmla="*/ 301383 w 735707"/>
                  <a:gd name="connsiteY25" fmla="*/ 202127 h 470971"/>
                  <a:gd name="connsiteX26" fmla="*/ 286903 w 735707"/>
                  <a:gd name="connsiteY26" fmla="*/ 195055 h 470971"/>
                  <a:gd name="connsiteX27" fmla="*/ 75430 w 735707"/>
                  <a:gd name="connsiteY27" fmla="*/ 194045 h 4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5707" h="470971">
                    <a:moveTo>
                      <a:pt x="75430" y="194045"/>
                    </a:moveTo>
                    <a:cubicBezTo>
                      <a:pt x="24582" y="193708"/>
                      <a:pt x="0" y="176198"/>
                      <a:pt x="0" y="152289"/>
                    </a:cubicBezTo>
                    <a:cubicBezTo>
                      <a:pt x="0" y="126360"/>
                      <a:pt x="21215" y="110196"/>
                      <a:pt x="86879" y="109860"/>
                    </a:cubicBezTo>
                    <a:cubicBezTo>
                      <a:pt x="108767" y="110196"/>
                      <a:pt x="371425" y="112890"/>
                      <a:pt x="484570" y="114574"/>
                    </a:cubicBezTo>
                    <a:cubicBezTo>
                      <a:pt x="466049" y="96390"/>
                      <a:pt x="447529" y="86961"/>
                      <a:pt x="424967" y="86288"/>
                    </a:cubicBezTo>
                    <a:cubicBezTo>
                      <a:pt x="406783" y="85614"/>
                      <a:pt x="389272" y="83257"/>
                      <a:pt x="372772" y="75512"/>
                    </a:cubicBezTo>
                    <a:cubicBezTo>
                      <a:pt x="348863" y="64063"/>
                      <a:pt x="336404" y="40828"/>
                      <a:pt x="339435" y="14899"/>
                    </a:cubicBezTo>
                    <a:cubicBezTo>
                      <a:pt x="340782" y="4797"/>
                      <a:pt x="346506" y="-2949"/>
                      <a:pt x="355935" y="1092"/>
                    </a:cubicBezTo>
                    <a:cubicBezTo>
                      <a:pt x="403079" y="20960"/>
                      <a:pt x="453590" y="9511"/>
                      <a:pt x="502080" y="16582"/>
                    </a:cubicBezTo>
                    <a:cubicBezTo>
                      <a:pt x="550571" y="23654"/>
                      <a:pt x="590307" y="47226"/>
                      <a:pt x="628695" y="75175"/>
                    </a:cubicBezTo>
                    <a:cubicBezTo>
                      <a:pt x="657655" y="96390"/>
                      <a:pt x="684257" y="120299"/>
                      <a:pt x="711197" y="144207"/>
                    </a:cubicBezTo>
                    <a:cubicBezTo>
                      <a:pt x="731401" y="164412"/>
                      <a:pt x="729717" y="159697"/>
                      <a:pt x="734432" y="171146"/>
                    </a:cubicBezTo>
                    <a:cubicBezTo>
                      <a:pt x="737126" y="208525"/>
                      <a:pt x="734769" y="245903"/>
                      <a:pt x="734432" y="283281"/>
                    </a:cubicBezTo>
                    <a:cubicBezTo>
                      <a:pt x="733758" y="334129"/>
                      <a:pt x="731738" y="384977"/>
                      <a:pt x="730054" y="435825"/>
                    </a:cubicBezTo>
                    <a:cubicBezTo>
                      <a:pt x="722309" y="435488"/>
                      <a:pt x="714227" y="435488"/>
                      <a:pt x="706819" y="434141"/>
                    </a:cubicBezTo>
                    <a:cubicBezTo>
                      <a:pt x="676512" y="429763"/>
                      <a:pt x="650583" y="443906"/>
                      <a:pt x="623644" y="453672"/>
                    </a:cubicBezTo>
                    <a:cubicBezTo>
                      <a:pt x="595695" y="463774"/>
                      <a:pt x="566735" y="469836"/>
                      <a:pt x="537102" y="470509"/>
                    </a:cubicBezTo>
                    <a:cubicBezTo>
                      <a:pt x="487938" y="471519"/>
                      <a:pt x="438437" y="470509"/>
                      <a:pt x="389272" y="470846"/>
                    </a:cubicBezTo>
                    <a:cubicBezTo>
                      <a:pt x="367721" y="471183"/>
                      <a:pt x="346843" y="466468"/>
                      <a:pt x="325965" y="463101"/>
                    </a:cubicBezTo>
                    <a:cubicBezTo>
                      <a:pt x="292965" y="457376"/>
                      <a:pt x="282862" y="419324"/>
                      <a:pt x="303403" y="394742"/>
                    </a:cubicBezTo>
                    <a:cubicBezTo>
                      <a:pt x="274444" y="386324"/>
                      <a:pt x="239760" y="383630"/>
                      <a:pt x="239760" y="342211"/>
                    </a:cubicBezTo>
                    <a:cubicBezTo>
                      <a:pt x="239760" y="308874"/>
                      <a:pt x="267709" y="302139"/>
                      <a:pt x="295658" y="291363"/>
                    </a:cubicBezTo>
                    <a:cubicBezTo>
                      <a:pt x="278485" y="289006"/>
                      <a:pt x="265689" y="284965"/>
                      <a:pt x="253566" y="278903"/>
                    </a:cubicBezTo>
                    <a:cubicBezTo>
                      <a:pt x="235045" y="269475"/>
                      <a:pt x="226963" y="254995"/>
                      <a:pt x="229657" y="238831"/>
                    </a:cubicBezTo>
                    <a:cubicBezTo>
                      <a:pt x="232351" y="223005"/>
                      <a:pt x="245484" y="211555"/>
                      <a:pt x="265015" y="208188"/>
                    </a:cubicBezTo>
                    <a:cubicBezTo>
                      <a:pt x="267709" y="207851"/>
                      <a:pt x="292965" y="205494"/>
                      <a:pt x="301383" y="202127"/>
                    </a:cubicBezTo>
                    <a:cubicBezTo>
                      <a:pt x="297679" y="199433"/>
                      <a:pt x="292965" y="196065"/>
                      <a:pt x="286903" y="195055"/>
                    </a:cubicBezTo>
                    <a:cubicBezTo>
                      <a:pt x="216188" y="194382"/>
                      <a:pt x="145809" y="194382"/>
                      <a:pt x="75430" y="194045"/>
                    </a:cubicBezTo>
                    <a:close/>
                  </a:path>
                </a:pathLst>
              </a:custGeom>
              <a:solidFill>
                <a:srgbClr val="FCC698"/>
              </a:solidFill>
              <a:ln w="336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BCE8509-FBA3-336A-BC3F-B1CD360892EC}"/>
                  </a:ext>
                </a:extLst>
              </p:cNvPr>
              <p:cNvSpPr/>
              <p:nvPr/>
            </p:nvSpPr>
            <p:spPr>
              <a:xfrm>
                <a:off x="8741172" y="1849189"/>
                <a:ext cx="540487" cy="373108"/>
              </a:xfrm>
              <a:custGeom>
                <a:avLst/>
                <a:gdLst>
                  <a:gd name="connsiteX0" fmla="*/ 155593 w 540487"/>
                  <a:gd name="connsiteY0" fmla="*/ 371088 h 373108"/>
                  <a:gd name="connsiteX1" fmla="*/ 21907 w 540487"/>
                  <a:gd name="connsiteY1" fmla="*/ 125941 h 373108"/>
                  <a:gd name="connsiteX2" fmla="*/ 1366 w 540487"/>
                  <a:gd name="connsiteY2" fmla="*/ 115502 h 373108"/>
                  <a:gd name="connsiteX3" fmla="*/ 5070 w 540487"/>
                  <a:gd name="connsiteY3" fmla="*/ 97318 h 373108"/>
                  <a:gd name="connsiteX4" fmla="*/ 49856 w 540487"/>
                  <a:gd name="connsiteY4" fmla="*/ 0 h 373108"/>
                  <a:gd name="connsiteX5" fmla="*/ 258299 w 540487"/>
                  <a:gd name="connsiteY5" fmla="*/ 176452 h 373108"/>
                  <a:gd name="connsiteX6" fmla="*/ 286922 w 540487"/>
                  <a:gd name="connsiteY6" fmla="*/ 177126 h 373108"/>
                  <a:gd name="connsiteX7" fmla="*/ 499405 w 540487"/>
                  <a:gd name="connsiteY7" fmla="*/ 337 h 373108"/>
                  <a:gd name="connsiteX8" fmla="*/ 540488 w 540487"/>
                  <a:gd name="connsiteY8" fmla="*/ 116849 h 373108"/>
                  <a:gd name="connsiteX9" fmla="*/ 520283 w 540487"/>
                  <a:gd name="connsiteY9" fmla="*/ 129308 h 373108"/>
                  <a:gd name="connsiteX10" fmla="*/ 442159 w 540487"/>
                  <a:gd name="connsiteY10" fmla="*/ 284209 h 373108"/>
                  <a:gd name="connsiteX11" fmla="*/ 399057 w 540487"/>
                  <a:gd name="connsiteY11" fmla="*/ 372772 h 373108"/>
                  <a:gd name="connsiteX12" fmla="*/ 395689 w 540487"/>
                  <a:gd name="connsiteY12" fmla="*/ 373109 h 373108"/>
                  <a:gd name="connsiteX13" fmla="*/ 285238 w 540487"/>
                  <a:gd name="connsiteY13" fmla="*/ 231004 h 373108"/>
                  <a:gd name="connsiteX14" fmla="*/ 264023 w 540487"/>
                  <a:gd name="connsiteY14" fmla="*/ 230667 h 373108"/>
                  <a:gd name="connsiteX15" fmla="*/ 155593 w 540487"/>
                  <a:gd name="connsiteY15" fmla="*/ 371088 h 37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87" h="373108">
                    <a:moveTo>
                      <a:pt x="155593" y="371088"/>
                    </a:moveTo>
                    <a:cubicBezTo>
                      <a:pt x="110470" y="288587"/>
                      <a:pt x="66020" y="207432"/>
                      <a:pt x="21907" y="125941"/>
                    </a:cubicBezTo>
                    <a:cubicBezTo>
                      <a:pt x="16856" y="116512"/>
                      <a:pt x="11805" y="111798"/>
                      <a:pt x="1366" y="115502"/>
                    </a:cubicBezTo>
                    <a:cubicBezTo>
                      <a:pt x="-2339" y="108430"/>
                      <a:pt x="2376" y="103043"/>
                      <a:pt x="5070" y="97318"/>
                    </a:cubicBezTo>
                    <a:cubicBezTo>
                      <a:pt x="19886" y="64991"/>
                      <a:pt x="34703" y="32327"/>
                      <a:pt x="49856" y="0"/>
                    </a:cubicBezTo>
                    <a:cubicBezTo>
                      <a:pt x="69724" y="12123"/>
                      <a:pt x="244492" y="161972"/>
                      <a:pt x="258299" y="176452"/>
                    </a:cubicBezTo>
                    <a:cubicBezTo>
                      <a:pt x="268064" y="186554"/>
                      <a:pt x="276483" y="186554"/>
                      <a:pt x="286922" y="177126"/>
                    </a:cubicBezTo>
                    <a:cubicBezTo>
                      <a:pt x="333392" y="135707"/>
                      <a:pt x="484925" y="3031"/>
                      <a:pt x="499405" y="337"/>
                    </a:cubicBezTo>
                    <a:cubicBezTo>
                      <a:pt x="513212" y="39062"/>
                      <a:pt x="526681" y="78124"/>
                      <a:pt x="540488" y="116849"/>
                    </a:cubicBezTo>
                    <a:cubicBezTo>
                      <a:pt x="526008" y="108767"/>
                      <a:pt x="524324" y="121563"/>
                      <a:pt x="520283" y="129308"/>
                    </a:cubicBezTo>
                    <a:cubicBezTo>
                      <a:pt x="494017" y="180830"/>
                      <a:pt x="468088" y="232351"/>
                      <a:pt x="442159" y="284209"/>
                    </a:cubicBezTo>
                    <a:cubicBezTo>
                      <a:pt x="427343" y="313506"/>
                      <a:pt x="410169" y="341792"/>
                      <a:pt x="399057" y="372772"/>
                    </a:cubicBezTo>
                    <a:cubicBezTo>
                      <a:pt x="399057" y="373109"/>
                      <a:pt x="397036" y="372772"/>
                      <a:pt x="395689" y="373109"/>
                    </a:cubicBezTo>
                    <a:cubicBezTo>
                      <a:pt x="386934" y="373109"/>
                      <a:pt x="302412" y="254913"/>
                      <a:pt x="285238" y="231004"/>
                    </a:cubicBezTo>
                    <a:cubicBezTo>
                      <a:pt x="275473" y="217198"/>
                      <a:pt x="274126" y="217535"/>
                      <a:pt x="264023" y="230667"/>
                    </a:cubicBezTo>
                    <a:cubicBezTo>
                      <a:pt x="250217" y="248515"/>
                      <a:pt x="173440" y="346843"/>
                      <a:pt x="155593" y="371088"/>
                    </a:cubicBezTo>
                    <a:close/>
                  </a:path>
                </a:pathLst>
              </a:custGeom>
              <a:solidFill>
                <a:srgbClr val="E4F4FE"/>
              </a:solidFill>
              <a:ln w="336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F4562F2-EBA9-D372-000D-242068D34AC6}"/>
                  </a:ext>
                </a:extLst>
              </p:cNvPr>
              <p:cNvSpPr/>
              <p:nvPr/>
            </p:nvSpPr>
            <p:spPr>
              <a:xfrm>
                <a:off x="8626711" y="1078726"/>
                <a:ext cx="90667" cy="272678"/>
              </a:xfrm>
              <a:custGeom>
                <a:avLst/>
                <a:gdLst>
                  <a:gd name="connsiteX0" fmla="*/ 6049 w 90667"/>
                  <a:gd name="connsiteY0" fmla="*/ 59603 h 272678"/>
                  <a:gd name="connsiteX1" fmla="*/ 1334 w 90667"/>
                  <a:gd name="connsiteY1" fmla="*/ 14817 h 272678"/>
                  <a:gd name="connsiteX2" fmla="*/ 5038 w 90667"/>
                  <a:gd name="connsiteY2" fmla="*/ 0 h 272678"/>
                  <a:gd name="connsiteX3" fmla="*/ 90234 w 90667"/>
                  <a:gd name="connsiteY3" fmla="*/ 1010 h 272678"/>
                  <a:gd name="connsiteX4" fmla="*/ 70703 w 90667"/>
                  <a:gd name="connsiteY4" fmla="*/ 128298 h 272678"/>
                  <a:gd name="connsiteX5" fmla="*/ 75754 w 90667"/>
                  <a:gd name="connsiteY5" fmla="*/ 256260 h 272678"/>
                  <a:gd name="connsiteX6" fmla="*/ 70703 w 90667"/>
                  <a:gd name="connsiteY6" fmla="*/ 270740 h 272678"/>
                  <a:gd name="connsiteX7" fmla="*/ 41743 w 90667"/>
                  <a:gd name="connsiteY7" fmla="*/ 262995 h 272678"/>
                  <a:gd name="connsiteX8" fmla="*/ 25580 w 90667"/>
                  <a:gd name="connsiteY8" fmla="*/ 215514 h 272678"/>
                  <a:gd name="connsiteX9" fmla="*/ 6049 w 90667"/>
                  <a:gd name="connsiteY9" fmla="*/ 59603 h 27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67" h="272678">
                    <a:moveTo>
                      <a:pt x="6049" y="59603"/>
                    </a:moveTo>
                    <a:cubicBezTo>
                      <a:pt x="5038" y="37715"/>
                      <a:pt x="661" y="29633"/>
                      <a:pt x="1334" y="14817"/>
                    </a:cubicBezTo>
                    <a:cubicBezTo>
                      <a:pt x="1671" y="6061"/>
                      <a:pt x="-3717" y="337"/>
                      <a:pt x="5038" y="0"/>
                    </a:cubicBezTo>
                    <a:cubicBezTo>
                      <a:pt x="28274" y="0"/>
                      <a:pt x="66999" y="673"/>
                      <a:pt x="90234" y="1010"/>
                    </a:cubicBezTo>
                    <a:cubicBezTo>
                      <a:pt x="94275" y="1010"/>
                      <a:pt x="68682" y="84859"/>
                      <a:pt x="70703" y="128298"/>
                    </a:cubicBezTo>
                    <a:cubicBezTo>
                      <a:pt x="72723" y="170728"/>
                      <a:pt x="74407" y="213494"/>
                      <a:pt x="75754" y="256260"/>
                    </a:cubicBezTo>
                    <a:cubicBezTo>
                      <a:pt x="75754" y="261311"/>
                      <a:pt x="80805" y="271076"/>
                      <a:pt x="70703" y="270740"/>
                    </a:cubicBezTo>
                    <a:cubicBezTo>
                      <a:pt x="60937" y="270403"/>
                      <a:pt x="47468" y="278821"/>
                      <a:pt x="41743" y="262995"/>
                    </a:cubicBezTo>
                    <a:cubicBezTo>
                      <a:pt x="36019" y="247168"/>
                      <a:pt x="30967" y="231341"/>
                      <a:pt x="25580" y="215514"/>
                    </a:cubicBezTo>
                    <a:cubicBezTo>
                      <a:pt x="17835" y="169044"/>
                      <a:pt x="6385" y="65328"/>
                      <a:pt x="6049" y="59603"/>
                    </a:cubicBezTo>
                    <a:close/>
                  </a:path>
                </a:pathLst>
              </a:custGeom>
              <a:solidFill>
                <a:srgbClr val="4F4B47"/>
              </a:solidFill>
              <a:ln w="336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4E90CE0-EC65-E657-B966-FBA16D9C6C8E}"/>
                  </a:ext>
                </a:extLst>
              </p:cNvPr>
              <p:cNvSpPr/>
              <p:nvPr/>
            </p:nvSpPr>
            <p:spPr>
              <a:xfrm>
                <a:off x="9316007" y="1079277"/>
                <a:ext cx="93277" cy="268431"/>
              </a:xfrm>
              <a:custGeom>
                <a:avLst/>
                <a:gdLst>
                  <a:gd name="connsiteX0" fmla="*/ 0 w 93277"/>
                  <a:gd name="connsiteY0" fmla="*/ 459 h 268431"/>
                  <a:gd name="connsiteX1" fmla="*/ 64654 w 93277"/>
                  <a:gd name="connsiteY1" fmla="*/ 2479 h 268431"/>
                  <a:gd name="connsiteX2" fmla="*/ 93277 w 93277"/>
                  <a:gd name="connsiteY2" fmla="*/ 2479 h 268431"/>
                  <a:gd name="connsiteX3" fmla="*/ 73746 w 93277"/>
                  <a:gd name="connsiteY3" fmla="*/ 187687 h 268431"/>
                  <a:gd name="connsiteX4" fmla="*/ 73073 w 93277"/>
                  <a:gd name="connsiteY4" fmla="*/ 204524 h 268431"/>
                  <a:gd name="connsiteX5" fmla="*/ 55562 w 93277"/>
                  <a:gd name="connsiteY5" fmla="*/ 256719 h 268431"/>
                  <a:gd name="connsiteX6" fmla="*/ 26266 w 93277"/>
                  <a:gd name="connsiteY6" fmla="*/ 267158 h 268431"/>
                  <a:gd name="connsiteX7" fmla="*/ 19868 w 93277"/>
                  <a:gd name="connsiteY7" fmla="*/ 250657 h 268431"/>
                  <a:gd name="connsiteX8" fmla="*/ 25592 w 93277"/>
                  <a:gd name="connsiteY8" fmla="*/ 114951 h 268431"/>
                  <a:gd name="connsiteX9" fmla="*/ 0 w 93277"/>
                  <a:gd name="connsiteY9" fmla="*/ 459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77" h="268431">
                    <a:moveTo>
                      <a:pt x="0" y="459"/>
                    </a:moveTo>
                    <a:cubicBezTo>
                      <a:pt x="24919" y="-1562"/>
                      <a:pt x="42766" y="3826"/>
                      <a:pt x="64654" y="2479"/>
                    </a:cubicBezTo>
                    <a:cubicBezTo>
                      <a:pt x="74083" y="1806"/>
                      <a:pt x="83848" y="2479"/>
                      <a:pt x="93277" y="2479"/>
                    </a:cubicBezTo>
                    <a:cubicBezTo>
                      <a:pt x="91257" y="64776"/>
                      <a:pt x="87889" y="126737"/>
                      <a:pt x="73746" y="187687"/>
                    </a:cubicBezTo>
                    <a:cubicBezTo>
                      <a:pt x="72399" y="193075"/>
                      <a:pt x="73073" y="198799"/>
                      <a:pt x="73073" y="204524"/>
                    </a:cubicBezTo>
                    <a:cubicBezTo>
                      <a:pt x="63981" y="220687"/>
                      <a:pt x="61624" y="239208"/>
                      <a:pt x="55562" y="256719"/>
                    </a:cubicBezTo>
                    <a:cubicBezTo>
                      <a:pt x="49501" y="274229"/>
                      <a:pt x="36368" y="266821"/>
                      <a:pt x="26266" y="267158"/>
                    </a:cubicBezTo>
                    <a:cubicBezTo>
                      <a:pt x="13806" y="267158"/>
                      <a:pt x="19868" y="256045"/>
                      <a:pt x="19868" y="250657"/>
                    </a:cubicBezTo>
                    <a:cubicBezTo>
                      <a:pt x="21215" y="205534"/>
                      <a:pt x="23235" y="160074"/>
                      <a:pt x="25592" y="114951"/>
                    </a:cubicBezTo>
                    <a:cubicBezTo>
                      <a:pt x="27613" y="75552"/>
                      <a:pt x="21215" y="33796"/>
                      <a:pt x="0" y="459"/>
                    </a:cubicBezTo>
                    <a:close/>
                  </a:path>
                </a:pathLst>
              </a:custGeom>
              <a:solidFill>
                <a:srgbClr val="4E4B47"/>
              </a:solidFill>
              <a:ln w="336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A56633-529B-91BE-10D5-650D007B90F5}"/>
                  </a:ext>
                </a:extLst>
              </p:cNvPr>
              <p:cNvSpPr/>
              <p:nvPr/>
            </p:nvSpPr>
            <p:spPr>
              <a:xfrm>
                <a:off x="9028415" y="451775"/>
                <a:ext cx="146970" cy="78970"/>
              </a:xfrm>
              <a:custGeom>
                <a:avLst/>
                <a:gdLst>
                  <a:gd name="connsiteX0" fmla="*/ 135385 w 146970"/>
                  <a:gd name="connsiteY0" fmla="*/ 21154 h 78970"/>
                  <a:gd name="connsiteX1" fmla="*/ 141783 w 146970"/>
                  <a:gd name="connsiteY1" fmla="*/ 68298 h 78970"/>
                  <a:gd name="connsiteX2" fmla="*/ 13485 w 146970"/>
                  <a:gd name="connsiteY2" fmla="*/ 56849 h 78970"/>
                  <a:gd name="connsiteX3" fmla="*/ 10117 w 146970"/>
                  <a:gd name="connsiteY3" fmla="*/ 12736 h 78970"/>
                  <a:gd name="connsiteX4" fmla="*/ 135385 w 146970"/>
                  <a:gd name="connsiteY4" fmla="*/ 21154 h 7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0" h="78970">
                    <a:moveTo>
                      <a:pt x="135385" y="21154"/>
                    </a:moveTo>
                    <a:cubicBezTo>
                      <a:pt x="149528" y="44726"/>
                      <a:pt x="149528" y="59206"/>
                      <a:pt x="141783" y="68298"/>
                    </a:cubicBezTo>
                    <a:cubicBezTo>
                      <a:pt x="96997" y="85472"/>
                      <a:pt x="54230" y="82104"/>
                      <a:pt x="13485" y="56849"/>
                    </a:cubicBezTo>
                    <a:cubicBezTo>
                      <a:pt x="-3352" y="46410"/>
                      <a:pt x="-4362" y="24522"/>
                      <a:pt x="10117" y="12736"/>
                    </a:cubicBezTo>
                    <a:cubicBezTo>
                      <a:pt x="34363" y="-6795"/>
                      <a:pt x="117538" y="-3765"/>
                      <a:pt x="135385" y="21154"/>
                    </a:cubicBezTo>
                    <a:close/>
                  </a:path>
                </a:pathLst>
              </a:custGeom>
              <a:solidFill>
                <a:srgbClr val="1A2125"/>
              </a:solidFill>
              <a:ln w="336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931E52E-FAD5-0944-E1B0-919045989AF4}"/>
                  </a:ext>
                </a:extLst>
              </p:cNvPr>
              <p:cNvSpPr/>
              <p:nvPr/>
            </p:nvSpPr>
            <p:spPr>
              <a:xfrm>
                <a:off x="8948960" y="2058554"/>
                <a:ext cx="134995" cy="392727"/>
              </a:xfrm>
              <a:custGeom>
                <a:avLst/>
                <a:gdLst>
                  <a:gd name="connsiteX0" fmla="*/ 0 w 134995"/>
                  <a:gd name="connsiteY0" fmla="*/ 91007 h 392727"/>
                  <a:gd name="connsiteX1" fmla="*/ 60613 w 134995"/>
                  <a:gd name="connsiteY1" fmla="*/ 4802 h 392727"/>
                  <a:gd name="connsiteX2" fmla="*/ 72736 w 134995"/>
                  <a:gd name="connsiteY2" fmla="*/ 4802 h 392727"/>
                  <a:gd name="connsiteX3" fmla="*/ 133686 w 134995"/>
                  <a:gd name="connsiteY3" fmla="*/ 90671 h 392727"/>
                  <a:gd name="connsiteX4" fmla="*/ 122910 w 134995"/>
                  <a:gd name="connsiteY4" fmla="*/ 123335 h 392727"/>
                  <a:gd name="connsiteX5" fmla="*/ 115165 w 134995"/>
                  <a:gd name="connsiteY5" fmla="*/ 171152 h 392727"/>
                  <a:gd name="connsiteX6" fmla="*/ 132002 w 134995"/>
                  <a:gd name="connsiteY6" fmla="*/ 237827 h 392727"/>
                  <a:gd name="connsiteX7" fmla="*/ 134023 w 134995"/>
                  <a:gd name="connsiteY7" fmla="*/ 269143 h 392727"/>
                  <a:gd name="connsiteX8" fmla="*/ 73409 w 134995"/>
                  <a:gd name="connsiteY8" fmla="*/ 392727 h 392727"/>
                  <a:gd name="connsiteX9" fmla="*/ 20204 w 134995"/>
                  <a:gd name="connsiteY9" fmla="*/ 296083 h 392727"/>
                  <a:gd name="connsiteX10" fmla="*/ 13133 w 134995"/>
                  <a:gd name="connsiteY10" fmla="*/ 197081 h 392727"/>
                  <a:gd name="connsiteX11" fmla="*/ 6735 w 134995"/>
                  <a:gd name="connsiteY11" fmla="*/ 106161 h 392727"/>
                  <a:gd name="connsiteX12" fmla="*/ 0 w 134995"/>
                  <a:gd name="connsiteY12" fmla="*/ 91007 h 3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95" h="392727">
                    <a:moveTo>
                      <a:pt x="0" y="91007"/>
                    </a:moveTo>
                    <a:cubicBezTo>
                      <a:pt x="20204" y="62385"/>
                      <a:pt x="40409" y="33762"/>
                      <a:pt x="60613" y="4802"/>
                    </a:cubicBezTo>
                    <a:cubicBezTo>
                      <a:pt x="65328" y="-1933"/>
                      <a:pt x="68358" y="-1259"/>
                      <a:pt x="72736" y="4802"/>
                    </a:cubicBezTo>
                    <a:cubicBezTo>
                      <a:pt x="92940" y="33425"/>
                      <a:pt x="113481" y="62048"/>
                      <a:pt x="133686" y="90671"/>
                    </a:cubicBezTo>
                    <a:cubicBezTo>
                      <a:pt x="136380" y="103467"/>
                      <a:pt x="129645" y="113569"/>
                      <a:pt x="122910" y="123335"/>
                    </a:cubicBezTo>
                    <a:cubicBezTo>
                      <a:pt x="112808" y="138151"/>
                      <a:pt x="110451" y="153641"/>
                      <a:pt x="115165" y="171152"/>
                    </a:cubicBezTo>
                    <a:cubicBezTo>
                      <a:pt x="120890" y="193377"/>
                      <a:pt x="126278" y="215602"/>
                      <a:pt x="132002" y="237827"/>
                    </a:cubicBezTo>
                    <a:cubicBezTo>
                      <a:pt x="134696" y="248265"/>
                      <a:pt x="136043" y="258704"/>
                      <a:pt x="134023" y="269143"/>
                    </a:cubicBezTo>
                    <a:cubicBezTo>
                      <a:pt x="116512" y="310226"/>
                      <a:pt x="94961" y="349288"/>
                      <a:pt x="73409" y="392727"/>
                    </a:cubicBezTo>
                    <a:cubicBezTo>
                      <a:pt x="54552" y="358043"/>
                      <a:pt x="40072" y="325379"/>
                      <a:pt x="20204" y="296083"/>
                    </a:cubicBezTo>
                    <a:cubicBezTo>
                      <a:pt x="-2357" y="263082"/>
                      <a:pt x="-5725" y="231765"/>
                      <a:pt x="13133" y="197081"/>
                    </a:cubicBezTo>
                    <a:cubicBezTo>
                      <a:pt x="30307" y="165764"/>
                      <a:pt x="31317" y="135121"/>
                      <a:pt x="6735" y="106161"/>
                    </a:cubicBezTo>
                    <a:cubicBezTo>
                      <a:pt x="3367" y="102120"/>
                      <a:pt x="2357" y="96059"/>
                      <a:pt x="0" y="91007"/>
                    </a:cubicBezTo>
                    <a:close/>
                  </a:path>
                </a:pathLst>
              </a:custGeom>
              <a:solidFill>
                <a:schemeClr val="accent6"/>
              </a:solidFill>
              <a:ln w="3363"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11593DF9-5D5A-FBB2-5E72-308D8533BD34}"/>
                  </a:ext>
                </a:extLst>
              </p:cNvPr>
              <p:cNvSpPr/>
              <p:nvPr/>
            </p:nvSpPr>
            <p:spPr>
              <a:xfrm>
                <a:off x="9061431" y="460283"/>
                <a:ext cx="638929" cy="515756"/>
              </a:xfrm>
              <a:custGeom>
                <a:avLst/>
                <a:gdLst>
                  <a:gd name="connsiteX0" fmla="*/ 522958 w 638929"/>
                  <a:gd name="connsiteY0" fmla="*/ 152730 h 515756"/>
                  <a:gd name="connsiteX1" fmla="*/ 496019 w 638929"/>
                  <a:gd name="connsiteY1" fmla="*/ 140271 h 515756"/>
                  <a:gd name="connsiteX2" fmla="*/ 113818 w 638929"/>
                  <a:gd name="connsiteY2" fmla="*/ 59790 h 515756"/>
                  <a:gd name="connsiteX3" fmla="*/ 35021 w 638929"/>
                  <a:gd name="connsiteY3" fmla="*/ 45983 h 515756"/>
                  <a:gd name="connsiteX4" fmla="*/ 0 w 638929"/>
                  <a:gd name="connsiteY4" fmla="*/ 20391 h 515756"/>
                  <a:gd name="connsiteX5" fmla="*/ 40409 w 638929"/>
                  <a:gd name="connsiteY5" fmla="*/ 523 h 515756"/>
                  <a:gd name="connsiteX6" fmla="*/ 102369 w 638929"/>
                  <a:gd name="connsiteY6" fmla="*/ 12309 h 515756"/>
                  <a:gd name="connsiteX7" fmla="*/ 259627 w 638929"/>
                  <a:gd name="connsiteY7" fmla="*/ 45310 h 515756"/>
                  <a:gd name="connsiteX8" fmla="*/ 493999 w 638929"/>
                  <a:gd name="connsiteY8" fmla="*/ 95821 h 515756"/>
                  <a:gd name="connsiteX9" fmla="*/ 576500 w 638929"/>
                  <a:gd name="connsiteY9" fmla="*/ 154414 h 515756"/>
                  <a:gd name="connsiteX10" fmla="*/ 583909 w 638929"/>
                  <a:gd name="connsiteY10" fmla="*/ 237252 h 515756"/>
                  <a:gd name="connsiteX11" fmla="*/ 590307 w 638929"/>
                  <a:gd name="connsiteY11" fmla="*/ 247354 h 515756"/>
                  <a:gd name="connsiteX12" fmla="*/ 637450 w 638929"/>
                  <a:gd name="connsiteY12" fmla="*/ 323794 h 515756"/>
                  <a:gd name="connsiteX13" fmla="*/ 581215 w 638929"/>
                  <a:gd name="connsiteY13" fmla="*/ 507992 h 515756"/>
                  <a:gd name="connsiteX14" fmla="*/ 558990 w 638929"/>
                  <a:gd name="connsiteY14" fmla="*/ 509339 h 515756"/>
                  <a:gd name="connsiteX15" fmla="*/ 501070 w 638929"/>
                  <a:gd name="connsiteY15" fmla="*/ 397204 h 515756"/>
                  <a:gd name="connsiteX16" fmla="*/ 497030 w 638929"/>
                  <a:gd name="connsiteY16" fmla="*/ 312345 h 515756"/>
                  <a:gd name="connsiteX17" fmla="*/ 523969 w 638929"/>
                  <a:gd name="connsiteY17" fmla="*/ 249711 h 515756"/>
                  <a:gd name="connsiteX18" fmla="*/ 529693 w 638929"/>
                  <a:gd name="connsiteY18" fmla="*/ 247017 h 515756"/>
                  <a:gd name="connsiteX19" fmla="*/ 547541 w 638929"/>
                  <a:gd name="connsiteY19" fmla="*/ 188425 h 515756"/>
                  <a:gd name="connsiteX20" fmla="*/ 522958 w 638929"/>
                  <a:gd name="connsiteY20" fmla="*/ 152730 h 5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29" h="515756">
                    <a:moveTo>
                      <a:pt x="522958" y="152730"/>
                    </a:moveTo>
                    <a:cubicBezTo>
                      <a:pt x="515550" y="145322"/>
                      <a:pt x="505785" y="142291"/>
                      <a:pt x="496019" y="140271"/>
                    </a:cubicBezTo>
                    <a:cubicBezTo>
                      <a:pt x="368731" y="113331"/>
                      <a:pt x="241443" y="84372"/>
                      <a:pt x="113818" y="59790"/>
                    </a:cubicBezTo>
                    <a:cubicBezTo>
                      <a:pt x="69705" y="51371"/>
                      <a:pt x="63981" y="52044"/>
                      <a:pt x="35021" y="45983"/>
                    </a:cubicBezTo>
                    <a:cubicBezTo>
                      <a:pt x="20541" y="42952"/>
                      <a:pt x="0" y="37901"/>
                      <a:pt x="0" y="20391"/>
                    </a:cubicBezTo>
                    <a:cubicBezTo>
                      <a:pt x="0" y="186"/>
                      <a:pt x="25929" y="-1161"/>
                      <a:pt x="40409" y="523"/>
                    </a:cubicBezTo>
                    <a:cubicBezTo>
                      <a:pt x="76104" y="4564"/>
                      <a:pt x="69705" y="7595"/>
                      <a:pt x="102369" y="12309"/>
                    </a:cubicBezTo>
                    <a:cubicBezTo>
                      <a:pt x="154901" y="23422"/>
                      <a:pt x="207096" y="34197"/>
                      <a:pt x="259627" y="45310"/>
                    </a:cubicBezTo>
                    <a:cubicBezTo>
                      <a:pt x="337751" y="62147"/>
                      <a:pt x="415875" y="78984"/>
                      <a:pt x="493999" y="95821"/>
                    </a:cubicBezTo>
                    <a:cubicBezTo>
                      <a:pt x="530030" y="103566"/>
                      <a:pt x="558653" y="121413"/>
                      <a:pt x="576500" y="154414"/>
                    </a:cubicBezTo>
                    <a:cubicBezTo>
                      <a:pt x="581215" y="173945"/>
                      <a:pt x="586266" y="208966"/>
                      <a:pt x="583909" y="237252"/>
                    </a:cubicBezTo>
                    <a:cubicBezTo>
                      <a:pt x="583572" y="241630"/>
                      <a:pt x="585256" y="244660"/>
                      <a:pt x="590307" y="247354"/>
                    </a:cubicBezTo>
                    <a:cubicBezTo>
                      <a:pt x="621287" y="263181"/>
                      <a:pt x="633746" y="291467"/>
                      <a:pt x="637450" y="323794"/>
                    </a:cubicBezTo>
                    <a:cubicBezTo>
                      <a:pt x="645196" y="393163"/>
                      <a:pt x="621960" y="453440"/>
                      <a:pt x="581215" y="507992"/>
                    </a:cubicBezTo>
                    <a:cubicBezTo>
                      <a:pt x="573806" y="517757"/>
                      <a:pt x="567745" y="518431"/>
                      <a:pt x="558990" y="509339"/>
                    </a:cubicBezTo>
                    <a:cubicBezTo>
                      <a:pt x="528346" y="477685"/>
                      <a:pt x="509826" y="440980"/>
                      <a:pt x="501070" y="397204"/>
                    </a:cubicBezTo>
                    <a:cubicBezTo>
                      <a:pt x="495346" y="368581"/>
                      <a:pt x="495009" y="340631"/>
                      <a:pt x="497030" y="312345"/>
                    </a:cubicBezTo>
                    <a:cubicBezTo>
                      <a:pt x="498713" y="289447"/>
                      <a:pt x="503764" y="265538"/>
                      <a:pt x="523969" y="249711"/>
                    </a:cubicBezTo>
                    <a:cubicBezTo>
                      <a:pt x="525653" y="248364"/>
                      <a:pt x="528010" y="247691"/>
                      <a:pt x="529693" y="247017"/>
                    </a:cubicBezTo>
                    <a:cubicBezTo>
                      <a:pt x="547877" y="235568"/>
                      <a:pt x="550235" y="216037"/>
                      <a:pt x="547541" y="188425"/>
                    </a:cubicBezTo>
                    <a:cubicBezTo>
                      <a:pt x="546194" y="182026"/>
                      <a:pt x="542490" y="170241"/>
                      <a:pt x="522958" y="152730"/>
                    </a:cubicBezTo>
                    <a:close/>
                  </a:path>
                </a:pathLst>
              </a:custGeom>
              <a:solidFill>
                <a:schemeClr val="accent2"/>
              </a:solidFill>
              <a:ln w="3363"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B7F34359-0966-A167-D636-59C383292761}"/>
                </a:ext>
              </a:extLst>
            </p:cNvPr>
            <p:cNvGrpSpPr/>
            <p:nvPr/>
          </p:nvGrpSpPr>
          <p:grpSpPr>
            <a:xfrm>
              <a:off x="7024643" y="4012447"/>
              <a:ext cx="2556089" cy="1554819"/>
              <a:chOff x="7196897" y="2327108"/>
              <a:chExt cx="1754756" cy="1067384"/>
            </a:xfrm>
          </p:grpSpPr>
          <p:sp>
            <p:nvSpPr>
              <p:cNvPr id="30" name="Freeform: Shape 29">
                <a:extLst>
                  <a:ext uri="{FF2B5EF4-FFF2-40B4-BE49-F238E27FC236}">
                    <a16:creationId xmlns:a16="http://schemas.microsoft.com/office/drawing/2014/main" id="{610C1340-7BF3-677E-D4C4-4EE352836CFE}"/>
                  </a:ext>
                </a:extLst>
              </p:cNvPr>
              <p:cNvSpPr/>
              <p:nvPr/>
            </p:nvSpPr>
            <p:spPr>
              <a:xfrm>
                <a:off x="7196897" y="2327108"/>
                <a:ext cx="1754756" cy="1067384"/>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4756" h="1067384">
                    <a:moveTo>
                      <a:pt x="1677643" y="88142"/>
                    </a:moveTo>
                    <a:cubicBezTo>
                      <a:pt x="1677643" y="224185"/>
                      <a:pt x="1677306" y="360565"/>
                      <a:pt x="1677306" y="496609"/>
                    </a:cubicBezTo>
                    <a:cubicBezTo>
                      <a:pt x="1677306" y="520180"/>
                      <a:pt x="1677979" y="543752"/>
                      <a:pt x="1676969" y="567324"/>
                    </a:cubicBezTo>
                    <a:cubicBezTo>
                      <a:pt x="1676633" y="579447"/>
                      <a:pt x="1680000" y="583825"/>
                      <a:pt x="1692796" y="583825"/>
                    </a:cubicBezTo>
                    <a:cubicBezTo>
                      <a:pt x="1713337" y="583825"/>
                      <a:pt x="1734215" y="581467"/>
                      <a:pt x="1754756" y="585845"/>
                    </a:cubicBezTo>
                    <a:cubicBezTo>
                      <a:pt x="1750042" y="593253"/>
                      <a:pt x="1742634" y="593253"/>
                      <a:pt x="1735562" y="593253"/>
                    </a:cubicBezTo>
                    <a:cubicBezTo>
                      <a:pt x="1723103" y="593590"/>
                      <a:pt x="1710980" y="593253"/>
                      <a:pt x="1698521" y="593590"/>
                    </a:cubicBezTo>
                    <a:cubicBezTo>
                      <a:pt x="1688755" y="593590"/>
                      <a:pt x="1684378" y="598304"/>
                      <a:pt x="1684378" y="608070"/>
                    </a:cubicBezTo>
                    <a:cubicBezTo>
                      <a:pt x="1684378" y="622213"/>
                      <a:pt x="1684378" y="636019"/>
                      <a:pt x="1684378" y="650162"/>
                    </a:cubicBezTo>
                    <a:cubicBezTo>
                      <a:pt x="1684378" y="657571"/>
                      <a:pt x="1684041" y="664642"/>
                      <a:pt x="1678316" y="670367"/>
                    </a:cubicBezTo>
                    <a:cubicBezTo>
                      <a:pt x="1677979" y="735021"/>
                      <a:pt x="1677643" y="799339"/>
                      <a:pt x="1677643" y="863993"/>
                    </a:cubicBezTo>
                    <a:cubicBezTo>
                      <a:pt x="1677643" y="923596"/>
                      <a:pt x="1677643" y="982862"/>
                      <a:pt x="1677643" y="1042465"/>
                    </a:cubicBezTo>
                    <a:cubicBezTo>
                      <a:pt x="1677643" y="1064690"/>
                      <a:pt x="1675286" y="1067384"/>
                      <a:pt x="1652387" y="1067384"/>
                    </a:cubicBezTo>
                    <a:cubicBezTo>
                      <a:pt x="1621407" y="1067384"/>
                      <a:pt x="1590764" y="1067384"/>
                      <a:pt x="1559783" y="1067384"/>
                    </a:cubicBezTo>
                    <a:cubicBezTo>
                      <a:pt x="1193409" y="1067384"/>
                      <a:pt x="826699" y="1067384"/>
                      <a:pt x="460325" y="1067384"/>
                    </a:cubicBezTo>
                    <a:cubicBezTo>
                      <a:pt x="312159" y="1067384"/>
                      <a:pt x="164330" y="1067048"/>
                      <a:pt x="16164" y="1067384"/>
                    </a:cubicBezTo>
                    <a:cubicBezTo>
                      <a:pt x="3031" y="1067384"/>
                      <a:pt x="0" y="1061997"/>
                      <a:pt x="0" y="1050211"/>
                    </a:cubicBezTo>
                    <a:cubicBezTo>
                      <a:pt x="337" y="1020577"/>
                      <a:pt x="0" y="990607"/>
                      <a:pt x="0" y="960974"/>
                    </a:cubicBezTo>
                    <a:cubicBezTo>
                      <a:pt x="0" y="656224"/>
                      <a:pt x="0" y="351473"/>
                      <a:pt x="0" y="46723"/>
                    </a:cubicBezTo>
                    <a:cubicBezTo>
                      <a:pt x="0" y="7324"/>
                      <a:pt x="0" y="7324"/>
                      <a:pt x="39399" y="7324"/>
                    </a:cubicBezTo>
                    <a:cubicBezTo>
                      <a:pt x="326639" y="7324"/>
                      <a:pt x="614215" y="7324"/>
                      <a:pt x="901455" y="7324"/>
                    </a:cubicBezTo>
                    <a:cubicBezTo>
                      <a:pt x="909874" y="7324"/>
                      <a:pt x="918292" y="8334"/>
                      <a:pt x="926374" y="4293"/>
                    </a:cubicBezTo>
                    <a:cubicBezTo>
                      <a:pt x="933445" y="252"/>
                      <a:pt x="941527" y="252"/>
                      <a:pt x="949272" y="252"/>
                    </a:cubicBezTo>
                    <a:cubicBezTo>
                      <a:pt x="1159399" y="252"/>
                      <a:pt x="1369525" y="252"/>
                      <a:pt x="1579988" y="252"/>
                    </a:cubicBezTo>
                    <a:cubicBezTo>
                      <a:pt x="1587733" y="252"/>
                      <a:pt x="1595478" y="1936"/>
                      <a:pt x="1603560" y="926"/>
                    </a:cubicBezTo>
                    <a:cubicBezTo>
                      <a:pt x="1622754" y="-421"/>
                      <a:pt x="1641611" y="-84"/>
                      <a:pt x="1660806" y="589"/>
                    </a:cubicBezTo>
                    <a:cubicBezTo>
                      <a:pt x="1677979" y="1263"/>
                      <a:pt x="1683704" y="7324"/>
                      <a:pt x="1684714" y="24161"/>
                    </a:cubicBezTo>
                    <a:cubicBezTo>
                      <a:pt x="1685388" y="39988"/>
                      <a:pt x="1685051" y="55478"/>
                      <a:pt x="1684714" y="71305"/>
                    </a:cubicBezTo>
                    <a:cubicBezTo>
                      <a:pt x="1683704" y="77703"/>
                      <a:pt x="1683031" y="83764"/>
                      <a:pt x="1677643" y="88142"/>
                    </a:cubicBezTo>
                    <a:close/>
                  </a:path>
                </a:pathLst>
              </a:custGeom>
              <a:solidFill>
                <a:srgbClr val="6F7173"/>
              </a:solidFill>
              <a:ln w="336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C5F7BA9-1797-D614-8322-11335FFDBA4E}"/>
                  </a:ext>
                </a:extLst>
              </p:cNvPr>
              <p:cNvSpPr/>
              <p:nvPr/>
            </p:nvSpPr>
            <p:spPr>
              <a:xfrm>
                <a:off x="7248082" y="2391005"/>
                <a:ext cx="1584365" cy="946241"/>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9A07D26-6126-0ACC-56D8-2891DD0B7413}"/>
                  </a:ext>
                </a:extLst>
              </p:cNvPr>
              <p:cNvSpPr/>
              <p:nvPr/>
            </p:nvSpPr>
            <p:spPr>
              <a:xfrm>
                <a:off x="8263019" y="2967374"/>
                <a:ext cx="256933" cy="312963"/>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chemeClr val="accent4"/>
              </a:solidFill>
              <a:ln w="33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50ECE68-BD2E-A74A-F0F2-8789AE670E7D}"/>
                  </a:ext>
                </a:extLst>
              </p:cNvPr>
              <p:cNvSpPr/>
              <p:nvPr/>
            </p:nvSpPr>
            <p:spPr>
              <a:xfrm>
                <a:off x="7381058" y="2609886"/>
                <a:ext cx="1302230" cy="33674"/>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8678619-EF0D-C682-9986-56AB7905D7AD}"/>
                  </a:ext>
                </a:extLst>
              </p:cNvPr>
              <p:cNvSpPr/>
              <p:nvPr/>
            </p:nvSpPr>
            <p:spPr>
              <a:xfrm>
                <a:off x="7381301" y="2678245"/>
                <a:ext cx="1301979" cy="33674"/>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3420D5-1CBD-7821-6AE3-E0FC22577FD7}"/>
                  </a:ext>
                </a:extLst>
              </p:cNvPr>
              <p:cNvSpPr/>
              <p:nvPr/>
            </p:nvSpPr>
            <p:spPr>
              <a:xfrm>
                <a:off x="7381075" y="2819002"/>
                <a:ext cx="1301522" cy="31490"/>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6CBED19-2A89-7890-52FF-B364767BBC59}"/>
                  </a:ext>
                </a:extLst>
              </p:cNvPr>
              <p:cNvSpPr/>
              <p:nvPr/>
            </p:nvSpPr>
            <p:spPr>
              <a:xfrm>
                <a:off x="7381077" y="2889718"/>
                <a:ext cx="1301842" cy="31058"/>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E644F00-A548-1816-24CC-590069C51EA3}"/>
                  </a:ext>
                </a:extLst>
              </p:cNvPr>
              <p:cNvSpPr/>
              <p:nvPr/>
            </p:nvSpPr>
            <p:spPr>
              <a:xfrm>
                <a:off x="7381123" y="2751266"/>
                <a:ext cx="1301948" cy="32042"/>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a:p>
            </p:txBody>
          </p:sp>
        </p:grpSp>
      </p:grpSp>
      <p:grpSp>
        <p:nvGrpSpPr>
          <p:cNvPr id="54" name="Graphic 2">
            <a:extLst>
              <a:ext uri="{FF2B5EF4-FFF2-40B4-BE49-F238E27FC236}">
                <a16:creationId xmlns:a16="http://schemas.microsoft.com/office/drawing/2014/main" id="{57AC8C22-E6D9-F1DC-4B7E-5204296DEDE0}"/>
              </a:ext>
            </a:extLst>
          </p:cNvPr>
          <p:cNvGrpSpPr/>
          <p:nvPr/>
        </p:nvGrpSpPr>
        <p:grpSpPr>
          <a:xfrm>
            <a:off x="1226437" y="6882626"/>
            <a:ext cx="1444140" cy="1814210"/>
            <a:chOff x="4008153" y="-71"/>
            <a:chExt cx="4179797" cy="6858071"/>
          </a:xfrm>
        </p:grpSpPr>
        <p:sp>
          <p:nvSpPr>
            <p:cNvPr id="55" name="Freeform: Shape 54">
              <a:extLst>
                <a:ext uri="{FF2B5EF4-FFF2-40B4-BE49-F238E27FC236}">
                  <a16:creationId xmlns:a16="http://schemas.microsoft.com/office/drawing/2014/main" id="{4959CACC-FF38-C471-6EE2-0F47A3D5C6E4}"/>
                </a:ext>
              </a:extLst>
            </p:cNvPr>
            <p:cNvSpPr/>
            <p:nvPr/>
          </p:nvSpPr>
          <p:spPr>
            <a:xfrm>
              <a:off x="4008153" y="2852094"/>
              <a:ext cx="3896319" cy="4005906"/>
            </a:xfrm>
            <a:custGeom>
              <a:avLst/>
              <a:gdLst>
                <a:gd name="connsiteX0" fmla="*/ 3892706 w 3896318"/>
                <a:gd name="connsiteY0" fmla="*/ 2603415 h 4005906"/>
                <a:gd name="connsiteX1" fmla="*/ 3867992 w 3896318"/>
                <a:gd name="connsiteY1" fmla="*/ 2455906 h 4005906"/>
                <a:gd name="connsiteX2" fmla="*/ 3691909 w 3896318"/>
                <a:gd name="connsiteY2" fmla="*/ 1576259 h 4005906"/>
                <a:gd name="connsiteX3" fmla="*/ 3691909 w 3896318"/>
                <a:gd name="connsiteY3" fmla="*/ 1576259 h 4005906"/>
                <a:gd name="connsiteX4" fmla="*/ 3691909 w 3896318"/>
                <a:gd name="connsiteY4" fmla="*/ 1576259 h 4005906"/>
                <a:gd name="connsiteX5" fmla="*/ 3565252 w 3896318"/>
                <a:gd name="connsiteY5" fmla="*/ 1236448 h 4005906"/>
                <a:gd name="connsiteX6" fmla="*/ 3510419 w 3896318"/>
                <a:gd name="connsiteY6" fmla="*/ 1057275 h 4005906"/>
                <a:gd name="connsiteX7" fmla="*/ 3494200 w 3896318"/>
                <a:gd name="connsiteY7" fmla="*/ 864973 h 4005906"/>
                <a:gd name="connsiteX8" fmla="*/ 3172925 w 3896318"/>
                <a:gd name="connsiteY8" fmla="*/ 456428 h 4005906"/>
                <a:gd name="connsiteX9" fmla="*/ 2636178 w 3896318"/>
                <a:gd name="connsiteY9" fmla="*/ 185351 h 4005906"/>
                <a:gd name="connsiteX10" fmla="*/ 2386726 w 3896318"/>
                <a:gd name="connsiteY10" fmla="*/ 919034 h 4005906"/>
                <a:gd name="connsiteX11" fmla="*/ 1429077 w 3896318"/>
                <a:gd name="connsiteY11" fmla="*/ 0 h 4005906"/>
                <a:gd name="connsiteX12" fmla="*/ 753317 w 3896318"/>
                <a:gd name="connsiteY12" fmla="*/ 384604 h 4005906"/>
                <a:gd name="connsiteX13" fmla="*/ 503865 w 3896318"/>
                <a:gd name="connsiteY13" fmla="*/ 601620 h 4005906"/>
                <a:gd name="connsiteX14" fmla="*/ 143203 w 3896318"/>
                <a:gd name="connsiteY14" fmla="*/ 1220230 h 4005906"/>
                <a:gd name="connsiteX15" fmla="*/ 5734 w 3896318"/>
                <a:gd name="connsiteY15" fmla="*/ 2459767 h 4005906"/>
                <a:gd name="connsiteX16" fmla="*/ 22724 w 3896318"/>
                <a:gd name="connsiteY16" fmla="*/ 2703041 h 4005906"/>
                <a:gd name="connsiteX17" fmla="*/ 97637 w 3896318"/>
                <a:gd name="connsiteY17" fmla="*/ 2921601 h 4005906"/>
                <a:gd name="connsiteX18" fmla="*/ 209620 w 3896318"/>
                <a:gd name="connsiteY18" fmla="*/ 3241332 h 4005906"/>
                <a:gd name="connsiteX19" fmla="*/ 384159 w 3896318"/>
                <a:gd name="connsiteY19" fmla="*/ 3588866 h 4005906"/>
                <a:gd name="connsiteX20" fmla="*/ 428180 w 3896318"/>
                <a:gd name="connsiteY20" fmla="*/ 3693898 h 4005906"/>
                <a:gd name="connsiteX21" fmla="*/ 413507 w 3896318"/>
                <a:gd name="connsiteY21" fmla="*/ 4005906 h 4005906"/>
                <a:gd name="connsiteX22" fmla="*/ 3479527 w 3896318"/>
                <a:gd name="connsiteY22" fmla="*/ 4005906 h 4005906"/>
                <a:gd name="connsiteX23" fmla="*/ 3535904 w 3896318"/>
                <a:gd name="connsiteY23" fmla="*/ 3681541 h 4005906"/>
                <a:gd name="connsiteX24" fmla="*/ 3810070 w 3896318"/>
                <a:gd name="connsiteY24" fmla="*/ 3134755 h 4005906"/>
                <a:gd name="connsiteX25" fmla="*/ 3867220 w 3896318"/>
                <a:gd name="connsiteY25" fmla="*/ 3180320 h 4005906"/>
                <a:gd name="connsiteX26" fmla="*/ 3872626 w 3896318"/>
                <a:gd name="connsiteY26" fmla="*/ 3164874 h 4005906"/>
                <a:gd name="connsiteX27" fmla="*/ 3892706 w 3896318"/>
                <a:gd name="connsiteY27" fmla="*/ 2603415 h 40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96318" h="4005906">
                  <a:moveTo>
                    <a:pt x="3892706" y="2603415"/>
                  </a:moveTo>
                  <a:cubicBezTo>
                    <a:pt x="3889616" y="2553215"/>
                    <a:pt x="3883438" y="2503788"/>
                    <a:pt x="3867992" y="2455906"/>
                  </a:cubicBezTo>
                  <a:cubicBezTo>
                    <a:pt x="3844051" y="2379448"/>
                    <a:pt x="3701176" y="1601745"/>
                    <a:pt x="3691909" y="1576259"/>
                  </a:cubicBezTo>
                  <a:lnTo>
                    <a:pt x="3691909" y="1576259"/>
                  </a:lnTo>
                  <a:lnTo>
                    <a:pt x="3691909" y="1576259"/>
                  </a:lnTo>
                  <a:cubicBezTo>
                    <a:pt x="3649432" y="1462731"/>
                    <a:pt x="3606956" y="1349976"/>
                    <a:pt x="3565252" y="1236448"/>
                  </a:cubicBezTo>
                  <a:cubicBezTo>
                    <a:pt x="3543627" y="1177753"/>
                    <a:pt x="3510419" y="1122921"/>
                    <a:pt x="3510419" y="1057275"/>
                  </a:cubicBezTo>
                  <a:cubicBezTo>
                    <a:pt x="3510419" y="992402"/>
                    <a:pt x="3500379" y="929074"/>
                    <a:pt x="3494200" y="864973"/>
                  </a:cubicBezTo>
                  <a:cubicBezTo>
                    <a:pt x="3473348" y="661087"/>
                    <a:pt x="3345919" y="541380"/>
                    <a:pt x="3172925" y="456428"/>
                  </a:cubicBezTo>
                  <a:cubicBezTo>
                    <a:pt x="2997613" y="374564"/>
                    <a:pt x="2749706" y="242502"/>
                    <a:pt x="2636178" y="185351"/>
                  </a:cubicBezTo>
                  <a:cubicBezTo>
                    <a:pt x="2623049" y="178401"/>
                    <a:pt x="2404489" y="912856"/>
                    <a:pt x="2386726" y="919034"/>
                  </a:cubicBezTo>
                  <a:cubicBezTo>
                    <a:pt x="2325715" y="871152"/>
                    <a:pt x="1444523" y="3861"/>
                    <a:pt x="1429077" y="0"/>
                  </a:cubicBezTo>
                  <a:cubicBezTo>
                    <a:pt x="1400502" y="16218"/>
                    <a:pt x="847538" y="312008"/>
                    <a:pt x="753317" y="384604"/>
                  </a:cubicBezTo>
                  <a:cubicBezTo>
                    <a:pt x="666048" y="451794"/>
                    <a:pt x="584957" y="526707"/>
                    <a:pt x="503865" y="601620"/>
                  </a:cubicBezTo>
                  <a:cubicBezTo>
                    <a:pt x="319286" y="770753"/>
                    <a:pt x="199580" y="976184"/>
                    <a:pt x="143203" y="1220230"/>
                  </a:cubicBezTo>
                  <a:cubicBezTo>
                    <a:pt x="81419" y="1486672"/>
                    <a:pt x="13457" y="2316120"/>
                    <a:pt x="5734" y="2459767"/>
                  </a:cubicBezTo>
                  <a:cubicBezTo>
                    <a:pt x="1872" y="2540858"/>
                    <a:pt x="-11257" y="2622722"/>
                    <a:pt x="22724" y="2703041"/>
                  </a:cubicBezTo>
                  <a:cubicBezTo>
                    <a:pt x="52844" y="2774092"/>
                    <a:pt x="71379" y="2849005"/>
                    <a:pt x="97637" y="2921601"/>
                  </a:cubicBezTo>
                  <a:cubicBezTo>
                    <a:pt x="135480" y="3028178"/>
                    <a:pt x="161738" y="3138617"/>
                    <a:pt x="209620" y="3241332"/>
                  </a:cubicBezTo>
                  <a:cubicBezTo>
                    <a:pt x="264453" y="3358721"/>
                    <a:pt x="327009" y="3472249"/>
                    <a:pt x="384159" y="3588866"/>
                  </a:cubicBezTo>
                  <a:cubicBezTo>
                    <a:pt x="401150" y="3622847"/>
                    <a:pt x="430497" y="3655283"/>
                    <a:pt x="428180" y="3693898"/>
                  </a:cubicBezTo>
                  <a:cubicBezTo>
                    <a:pt x="422774" y="3798158"/>
                    <a:pt x="425863" y="3902418"/>
                    <a:pt x="413507" y="4005906"/>
                  </a:cubicBezTo>
                  <a:cubicBezTo>
                    <a:pt x="856805" y="4005906"/>
                    <a:pt x="3209995" y="4005906"/>
                    <a:pt x="3479527" y="4005906"/>
                  </a:cubicBezTo>
                  <a:cubicBezTo>
                    <a:pt x="3454813" y="3890062"/>
                    <a:pt x="3487250" y="3783485"/>
                    <a:pt x="3535904" y="3681541"/>
                  </a:cubicBezTo>
                  <a:cubicBezTo>
                    <a:pt x="3623174" y="3498507"/>
                    <a:pt x="3729751" y="3324740"/>
                    <a:pt x="3810070" y="3134755"/>
                  </a:cubicBezTo>
                  <a:cubicBezTo>
                    <a:pt x="3828605" y="3149428"/>
                    <a:pt x="3847140" y="3164102"/>
                    <a:pt x="3867220" y="3180320"/>
                  </a:cubicBezTo>
                  <a:cubicBezTo>
                    <a:pt x="3870309" y="3171825"/>
                    <a:pt x="3871854" y="3168736"/>
                    <a:pt x="3872626" y="3164874"/>
                  </a:cubicBezTo>
                  <a:cubicBezTo>
                    <a:pt x="3888072" y="2977979"/>
                    <a:pt x="3903518" y="2791083"/>
                    <a:pt x="3892706" y="2603415"/>
                  </a:cubicBezTo>
                  <a:close/>
                </a:path>
              </a:pathLst>
            </a:custGeom>
            <a:solidFill>
              <a:srgbClr val="000000"/>
            </a:solidFill>
            <a:ln w="7712"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A542EE3-7EAB-902C-E6AE-0BD4670F20F3}"/>
                </a:ext>
              </a:extLst>
            </p:cNvPr>
            <p:cNvSpPr/>
            <p:nvPr/>
          </p:nvSpPr>
          <p:spPr>
            <a:xfrm>
              <a:off x="7060029" y="4059397"/>
              <a:ext cx="1127921" cy="1950064"/>
            </a:xfrm>
            <a:custGeom>
              <a:avLst/>
              <a:gdLst>
                <a:gd name="connsiteX0" fmla="*/ 218358 w 1127921"/>
                <a:gd name="connsiteY0" fmla="*/ 1947531 h 1950064"/>
                <a:gd name="connsiteX1" fmla="*/ 15243 w 1127921"/>
                <a:gd name="connsiteY1" fmla="*/ 1848677 h 1950064"/>
                <a:gd name="connsiteX2" fmla="*/ 2887 w 1127921"/>
                <a:gd name="connsiteY2" fmla="*/ 1812379 h 1950064"/>
                <a:gd name="connsiteX3" fmla="*/ 872493 w 1127921"/>
                <a:gd name="connsiteY3" fmla="*/ 15243 h 1950064"/>
                <a:gd name="connsiteX4" fmla="*/ 908791 w 1127921"/>
                <a:gd name="connsiteY4" fmla="*/ 2887 h 1950064"/>
                <a:gd name="connsiteX5" fmla="*/ 1112678 w 1127921"/>
                <a:gd name="connsiteY5" fmla="*/ 101741 h 1950064"/>
                <a:gd name="connsiteX6" fmla="*/ 1125035 w 1127921"/>
                <a:gd name="connsiteY6" fmla="*/ 138039 h 1950064"/>
                <a:gd name="connsiteX7" fmla="*/ 254656 w 1127921"/>
                <a:gd name="connsiteY7" fmla="*/ 1934402 h 1950064"/>
                <a:gd name="connsiteX8" fmla="*/ 218358 w 1127921"/>
                <a:gd name="connsiteY8" fmla="*/ 1947531 h 19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921" h="1950064">
                  <a:moveTo>
                    <a:pt x="218358" y="1947531"/>
                  </a:moveTo>
                  <a:lnTo>
                    <a:pt x="15243" y="1848677"/>
                  </a:lnTo>
                  <a:cubicBezTo>
                    <a:pt x="2114" y="1842499"/>
                    <a:pt x="-4064" y="1826281"/>
                    <a:pt x="2887" y="1812379"/>
                  </a:cubicBezTo>
                  <a:lnTo>
                    <a:pt x="872493" y="15243"/>
                  </a:lnTo>
                  <a:cubicBezTo>
                    <a:pt x="878672" y="2115"/>
                    <a:pt x="894890" y="-4064"/>
                    <a:pt x="908791" y="2887"/>
                  </a:cubicBezTo>
                  <a:lnTo>
                    <a:pt x="1112678" y="101741"/>
                  </a:lnTo>
                  <a:cubicBezTo>
                    <a:pt x="1125807" y="107919"/>
                    <a:pt x="1131985" y="124138"/>
                    <a:pt x="1125035" y="138039"/>
                  </a:cubicBezTo>
                  <a:lnTo>
                    <a:pt x="254656" y="1934402"/>
                  </a:lnTo>
                  <a:cubicBezTo>
                    <a:pt x="248477" y="1948304"/>
                    <a:pt x="232259" y="1953710"/>
                    <a:pt x="218358" y="1947531"/>
                  </a:cubicBezTo>
                  <a:close/>
                </a:path>
              </a:pathLst>
            </a:custGeom>
            <a:solidFill>
              <a:srgbClr val="00FFFF"/>
            </a:solidFill>
            <a:ln w="7712"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FBDFCD3-564D-A119-F343-B080D9423511}"/>
                </a:ext>
              </a:extLst>
            </p:cNvPr>
            <p:cNvSpPr/>
            <p:nvPr/>
          </p:nvSpPr>
          <p:spPr>
            <a:xfrm>
              <a:off x="4856303" y="1286225"/>
              <a:ext cx="1911040" cy="4367762"/>
            </a:xfrm>
            <a:custGeom>
              <a:avLst/>
              <a:gdLst>
                <a:gd name="connsiteX0" fmla="*/ 1542437 w 1911040"/>
                <a:gd name="connsiteY0" fmla="*/ 2524289 h 4367762"/>
                <a:gd name="connsiteX1" fmla="*/ 1666776 w 1911040"/>
                <a:gd name="connsiteY1" fmla="*/ 2984579 h 4367762"/>
                <a:gd name="connsiteX2" fmla="*/ 1835137 w 1911040"/>
                <a:gd name="connsiteY2" fmla="*/ 3581564 h 4367762"/>
                <a:gd name="connsiteX3" fmla="*/ 1842860 w 1911040"/>
                <a:gd name="connsiteY3" fmla="*/ 3741430 h 4367762"/>
                <a:gd name="connsiteX4" fmla="*/ 1893060 w 1911040"/>
                <a:gd name="connsiteY4" fmla="*/ 3924464 h 4367762"/>
                <a:gd name="connsiteX5" fmla="*/ 1881475 w 1911040"/>
                <a:gd name="connsiteY5" fmla="*/ 4138391 h 4367762"/>
                <a:gd name="connsiteX6" fmla="*/ 1713114 w 1911040"/>
                <a:gd name="connsiteY6" fmla="*/ 4367763 h 4367762"/>
                <a:gd name="connsiteX7" fmla="*/ 1741689 w 1911040"/>
                <a:gd name="connsiteY7" fmla="*/ 4020229 h 4367762"/>
                <a:gd name="connsiteX8" fmla="*/ 1556338 w 1911040"/>
                <a:gd name="connsiteY8" fmla="*/ 3888938 h 4367762"/>
                <a:gd name="connsiteX9" fmla="*/ 1364036 w 1911040"/>
                <a:gd name="connsiteY9" fmla="*/ 3684280 h 4367762"/>
                <a:gd name="connsiteX10" fmla="*/ 1169417 w 1911040"/>
                <a:gd name="connsiteY10" fmla="*/ 3468036 h 4367762"/>
                <a:gd name="connsiteX11" fmla="*/ 875944 w 1911040"/>
                <a:gd name="connsiteY11" fmla="*/ 2797682 h 4367762"/>
                <a:gd name="connsiteX12" fmla="*/ 695999 w 1911040"/>
                <a:gd name="connsiteY12" fmla="*/ 2206103 h 4367762"/>
                <a:gd name="connsiteX13" fmla="*/ 607185 w 1911040"/>
                <a:gd name="connsiteY13" fmla="*/ 2080218 h 4367762"/>
                <a:gd name="connsiteX14" fmla="*/ 351554 w 1911040"/>
                <a:gd name="connsiteY14" fmla="*/ 1823043 h 4367762"/>
                <a:gd name="connsiteX15" fmla="*/ 293632 w 1911040"/>
                <a:gd name="connsiteY15" fmla="*/ 1714149 h 4367762"/>
                <a:gd name="connsiteX16" fmla="*/ 283592 w 1911040"/>
                <a:gd name="connsiteY16" fmla="*/ 1650821 h 4367762"/>
                <a:gd name="connsiteX17" fmla="*/ 242660 w 1911040"/>
                <a:gd name="connsiteY17" fmla="*/ 1548105 h 4367762"/>
                <a:gd name="connsiteX18" fmla="*/ 46497 w 1911040"/>
                <a:gd name="connsiteY18" fmla="*/ 1270078 h 4367762"/>
                <a:gd name="connsiteX19" fmla="*/ 14060 w 1911040"/>
                <a:gd name="connsiteY19" fmla="*/ 931812 h 4367762"/>
                <a:gd name="connsiteX20" fmla="*/ 78933 w 1911040"/>
                <a:gd name="connsiteY20" fmla="*/ 702440 h 4367762"/>
                <a:gd name="connsiteX21" fmla="*/ 191689 w 1911040"/>
                <a:gd name="connsiteY21" fmla="*/ 427502 h 4367762"/>
                <a:gd name="connsiteX22" fmla="*/ 315256 w 1911040"/>
                <a:gd name="connsiteY22" fmla="*/ 135574 h 4367762"/>
                <a:gd name="connsiteX23" fmla="*/ 347693 w 1911040"/>
                <a:gd name="connsiteY23" fmla="*/ 83057 h 4367762"/>
                <a:gd name="connsiteX24" fmla="*/ 418744 w 1911040"/>
                <a:gd name="connsiteY24" fmla="*/ 14323 h 4367762"/>
                <a:gd name="connsiteX25" fmla="*/ 455042 w 1911040"/>
                <a:gd name="connsiteY25" fmla="*/ 5055 h 4367762"/>
                <a:gd name="connsiteX26" fmla="*/ 448091 w 1911040"/>
                <a:gd name="connsiteY26" fmla="*/ 110860 h 4367762"/>
                <a:gd name="connsiteX27" fmla="*/ 396348 w 1911040"/>
                <a:gd name="connsiteY27" fmla="*/ 391204 h 4367762"/>
                <a:gd name="connsiteX28" fmla="*/ 390169 w 1911040"/>
                <a:gd name="connsiteY28" fmla="*/ 690855 h 4367762"/>
                <a:gd name="connsiteX29" fmla="*/ 404070 w 1911040"/>
                <a:gd name="connsiteY29" fmla="*/ 844543 h 4367762"/>
                <a:gd name="connsiteX30" fmla="*/ 604868 w 1911040"/>
                <a:gd name="connsiteY30" fmla="*/ 1227602 h 4367762"/>
                <a:gd name="connsiteX31" fmla="*/ 629581 w 1911040"/>
                <a:gd name="connsiteY31" fmla="*/ 1252316 h 4367762"/>
                <a:gd name="connsiteX32" fmla="*/ 838874 w 1911040"/>
                <a:gd name="connsiteY32" fmla="*/ 1582086 h 4367762"/>
                <a:gd name="connsiteX33" fmla="*/ 939273 w 1911040"/>
                <a:gd name="connsiteY33" fmla="*/ 1721100 h 4367762"/>
                <a:gd name="connsiteX34" fmla="*/ 1143931 w 1911040"/>
                <a:gd name="connsiteY34" fmla="*/ 1914174 h 4367762"/>
                <a:gd name="connsiteX35" fmla="*/ 1242785 w 1911040"/>
                <a:gd name="connsiteY35" fmla="*/ 2065545 h 4367762"/>
                <a:gd name="connsiteX36" fmla="*/ 1414235 w 1911040"/>
                <a:gd name="connsiteY36" fmla="*/ 2357473 h 4367762"/>
                <a:gd name="connsiteX37" fmla="*/ 1542437 w 1911040"/>
                <a:gd name="connsiteY37" fmla="*/ 2524289 h 43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11040" h="4367762">
                  <a:moveTo>
                    <a:pt x="1542437" y="2524289"/>
                  </a:moveTo>
                  <a:cubicBezTo>
                    <a:pt x="1609626" y="2681066"/>
                    <a:pt x="1605765" y="2824713"/>
                    <a:pt x="1666776" y="2984579"/>
                  </a:cubicBezTo>
                  <a:cubicBezTo>
                    <a:pt x="1727016" y="3142899"/>
                    <a:pt x="1928585" y="3240209"/>
                    <a:pt x="1835137" y="3581564"/>
                  </a:cubicBezTo>
                  <a:cubicBezTo>
                    <a:pt x="1811196" y="3659567"/>
                    <a:pt x="1797295" y="3693547"/>
                    <a:pt x="1842860" y="3741430"/>
                  </a:cubicBezTo>
                  <a:cubicBezTo>
                    <a:pt x="1898466" y="3800124"/>
                    <a:pt x="1838226" y="3864997"/>
                    <a:pt x="1893060" y="3924464"/>
                  </a:cubicBezTo>
                  <a:cubicBezTo>
                    <a:pt x="1922407" y="3955356"/>
                    <a:pt x="1913912" y="4076607"/>
                    <a:pt x="1881475" y="4138391"/>
                  </a:cubicBezTo>
                  <a:cubicBezTo>
                    <a:pt x="1866802" y="4182411"/>
                    <a:pt x="1723154" y="4252691"/>
                    <a:pt x="1713114" y="4367763"/>
                  </a:cubicBezTo>
                  <a:cubicBezTo>
                    <a:pt x="1643607" y="4236472"/>
                    <a:pt x="1754046" y="4112905"/>
                    <a:pt x="1741689" y="4020229"/>
                  </a:cubicBezTo>
                  <a:cubicBezTo>
                    <a:pt x="1731650" y="3953040"/>
                    <a:pt x="1596498" y="3939138"/>
                    <a:pt x="1556338" y="3888938"/>
                  </a:cubicBezTo>
                  <a:cubicBezTo>
                    <a:pt x="1489148" y="3804758"/>
                    <a:pt x="1457484" y="3730618"/>
                    <a:pt x="1364036" y="3684280"/>
                  </a:cubicBezTo>
                  <a:cubicBezTo>
                    <a:pt x="1268271" y="3635625"/>
                    <a:pt x="1212666" y="3563801"/>
                    <a:pt x="1169417" y="3468036"/>
                  </a:cubicBezTo>
                  <a:cubicBezTo>
                    <a:pt x="1069018" y="3245615"/>
                    <a:pt x="963986" y="3025510"/>
                    <a:pt x="875944" y="2797682"/>
                  </a:cubicBezTo>
                  <a:cubicBezTo>
                    <a:pt x="801804" y="2605380"/>
                    <a:pt x="729980" y="2411534"/>
                    <a:pt x="695999" y="2206103"/>
                  </a:cubicBezTo>
                  <a:cubicBezTo>
                    <a:pt x="686731" y="2150497"/>
                    <a:pt x="649661" y="2112655"/>
                    <a:pt x="607185" y="2080218"/>
                  </a:cubicBezTo>
                  <a:cubicBezTo>
                    <a:pt x="510648" y="2006078"/>
                    <a:pt x="410249" y="1935799"/>
                    <a:pt x="351554" y="1823043"/>
                  </a:cubicBezTo>
                  <a:cubicBezTo>
                    <a:pt x="332247" y="1786745"/>
                    <a:pt x="312939" y="1750447"/>
                    <a:pt x="293632" y="1714149"/>
                  </a:cubicBezTo>
                  <a:cubicBezTo>
                    <a:pt x="278186" y="1694842"/>
                    <a:pt x="282820" y="1671673"/>
                    <a:pt x="283592" y="1650821"/>
                  </a:cubicBezTo>
                  <a:cubicBezTo>
                    <a:pt x="285137" y="1609889"/>
                    <a:pt x="267374" y="1578997"/>
                    <a:pt x="242660" y="1548105"/>
                  </a:cubicBezTo>
                  <a:cubicBezTo>
                    <a:pt x="171609" y="1459291"/>
                    <a:pt x="97468" y="1373566"/>
                    <a:pt x="46497" y="1270078"/>
                  </a:cubicBezTo>
                  <a:cubicBezTo>
                    <a:pt x="-8336" y="1160412"/>
                    <a:pt x="-8336" y="1047657"/>
                    <a:pt x="14060" y="931812"/>
                  </a:cubicBezTo>
                  <a:cubicBezTo>
                    <a:pt x="28734" y="853038"/>
                    <a:pt x="49586" y="776580"/>
                    <a:pt x="78933" y="702440"/>
                  </a:cubicBezTo>
                  <a:cubicBezTo>
                    <a:pt x="115231" y="610537"/>
                    <a:pt x="152302" y="518633"/>
                    <a:pt x="191689" y="427502"/>
                  </a:cubicBezTo>
                  <a:cubicBezTo>
                    <a:pt x="233393" y="330193"/>
                    <a:pt x="277414" y="234428"/>
                    <a:pt x="315256" y="135574"/>
                  </a:cubicBezTo>
                  <a:cubicBezTo>
                    <a:pt x="317573" y="130168"/>
                    <a:pt x="336881" y="93097"/>
                    <a:pt x="347693" y="83057"/>
                  </a:cubicBezTo>
                  <a:cubicBezTo>
                    <a:pt x="370862" y="59889"/>
                    <a:pt x="392486" y="35175"/>
                    <a:pt x="418744" y="14323"/>
                  </a:cubicBezTo>
                  <a:cubicBezTo>
                    <a:pt x="428784" y="5828"/>
                    <a:pt x="438824" y="-7301"/>
                    <a:pt x="455042" y="5055"/>
                  </a:cubicBezTo>
                  <a:cubicBezTo>
                    <a:pt x="468943" y="41353"/>
                    <a:pt x="455042" y="76879"/>
                    <a:pt x="448091" y="110860"/>
                  </a:cubicBezTo>
                  <a:cubicBezTo>
                    <a:pt x="428784" y="204308"/>
                    <a:pt x="404070" y="296211"/>
                    <a:pt x="396348" y="391204"/>
                  </a:cubicBezTo>
                  <a:cubicBezTo>
                    <a:pt x="388625" y="490830"/>
                    <a:pt x="377812" y="590457"/>
                    <a:pt x="390169" y="690855"/>
                  </a:cubicBezTo>
                  <a:cubicBezTo>
                    <a:pt x="396348" y="741827"/>
                    <a:pt x="397120" y="793571"/>
                    <a:pt x="404070" y="844543"/>
                  </a:cubicBezTo>
                  <a:cubicBezTo>
                    <a:pt x="425695" y="995913"/>
                    <a:pt x="501380" y="1119480"/>
                    <a:pt x="604868" y="1227602"/>
                  </a:cubicBezTo>
                  <a:cubicBezTo>
                    <a:pt x="612591" y="1236097"/>
                    <a:pt x="620314" y="1244593"/>
                    <a:pt x="629581" y="1252316"/>
                  </a:cubicBezTo>
                  <a:cubicBezTo>
                    <a:pt x="733841" y="1340358"/>
                    <a:pt x="803348" y="1450024"/>
                    <a:pt x="838874" y="1582086"/>
                  </a:cubicBezTo>
                  <a:cubicBezTo>
                    <a:pt x="854320" y="1639236"/>
                    <a:pt x="893707" y="1684030"/>
                    <a:pt x="939273" y="1721100"/>
                  </a:cubicBezTo>
                  <a:cubicBezTo>
                    <a:pt x="1012641" y="1780567"/>
                    <a:pt x="1079058" y="1846212"/>
                    <a:pt x="1143931" y="1914174"/>
                  </a:cubicBezTo>
                  <a:cubicBezTo>
                    <a:pt x="1185635" y="1958195"/>
                    <a:pt x="1214983" y="2011484"/>
                    <a:pt x="1242785" y="2065545"/>
                  </a:cubicBezTo>
                  <a:cubicBezTo>
                    <a:pt x="1295302" y="2165943"/>
                    <a:pt x="1340095" y="2270204"/>
                    <a:pt x="1414235" y="2357473"/>
                  </a:cubicBezTo>
                  <a:cubicBezTo>
                    <a:pt x="1442810" y="2390682"/>
                    <a:pt x="1537803" y="2513477"/>
                    <a:pt x="1542437" y="2524289"/>
                  </a:cubicBezTo>
                  <a:close/>
                </a:path>
              </a:pathLst>
            </a:custGeom>
            <a:solidFill>
              <a:srgbClr val="8B470B"/>
            </a:solidFill>
            <a:ln w="771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44ED5F3-E9F7-5E10-94C9-292566992003}"/>
                </a:ext>
              </a:extLst>
            </p:cNvPr>
            <p:cNvSpPr/>
            <p:nvPr/>
          </p:nvSpPr>
          <p:spPr>
            <a:xfrm>
              <a:off x="6339174" y="1414075"/>
              <a:ext cx="1341206" cy="3520132"/>
            </a:xfrm>
            <a:custGeom>
              <a:avLst/>
              <a:gdLst>
                <a:gd name="connsiteX0" fmla="*/ 18634 w 1341205"/>
                <a:gd name="connsiteY0" fmla="*/ 0 h 3520131"/>
                <a:gd name="connsiteX1" fmla="*/ 290483 w 1341205"/>
                <a:gd name="connsiteY1" fmla="*/ 295018 h 3520131"/>
                <a:gd name="connsiteX2" fmla="*/ 310563 w 1341205"/>
                <a:gd name="connsiteY2" fmla="*/ 315097 h 3520131"/>
                <a:gd name="connsiteX3" fmla="*/ 596313 w 1341205"/>
                <a:gd name="connsiteY3" fmla="*/ 1282786 h 3520131"/>
                <a:gd name="connsiteX4" fmla="*/ 743821 w 1341205"/>
                <a:gd name="connsiteY4" fmla="*/ 1644993 h 3520131"/>
                <a:gd name="connsiteX5" fmla="*/ 877429 w 1341205"/>
                <a:gd name="connsiteY5" fmla="*/ 1959318 h 3520131"/>
                <a:gd name="connsiteX6" fmla="*/ 1014898 w 1341205"/>
                <a:gd name="connsiteY6" fmla="*/ 2408795 h 3520131"/>
                <a:gd name="connsiteX7" fmla="*/ 1255082 w 1341205"/>
                <a:gd name="connsiteY7" fmla="*/ 2732388 h 3520131"/>
                <a:gd name="connsiteX8" fmla="*/ 1339263 w 1341205"/>
                <a:gd name="connsiteY8" fmla="*/ 2912333 h 3520131"/>
                <a:gd name="connsiteX9" fmla="*/ 1310688 w 1341205"/>
                <a:gd name="connsiteY9" fmla="*/ 3177231 h 3520131"/>
                <a:gd name="connsiteX10" fmla="*/ 1212606 w 1341205"/>
                <a:gd name="connsiteY10" fmla="*/ 3321651 h 3520131"/>
                <a:gd name="connsiteX11" fmla="*/ 1135376 w 1341205"/>
                <a:gd name="connsiteY11" fmla="*/ 3520131 h 3520131"/>
                <a:gd name="connsiteX12" fmla="*/ 1132287 w 1341205"/>
                <a:gd name="connsiteY12" fmla="*/ 3184954 h 3520131"/>
                <a:gd name="connsiteX13" fmla="*/ 1048879 w 1341205"/>
                <a:gd name="connsiteY13" fmla="*/ 3110041 h 3520131"/>
                <a:gd name="connsiteX14" fmla="*/ 572372 w 1341205"/>
                <a:gd name="connsiteY14" fmla="*/ 2620405 h 3520131"/>
                <a:gd name="connsiteX15" fmla="*/ 281215 w 1341205"/>
                <a:gd name="connsiteY15" fmla="*/ 1802542 h 3520131"/>
                <a:gd name="connsiteX16" fmla="*/ 265770 w 1341205"/>
                <a:gd name="connsiteY16" fmla="*/ 1790185 h 3520131"/>
                <a:gd name="connsiteX17" fmla="*/ 56477 w 1341205"/>
                <a:gd name="connsiteY17" fmla="*/ 1348431 h 3520131"/>
                <a:gd name="connsiteX18" fmla="*/ 10139 w 1341205"/>
                <a:gd name="connsiteY18" fmla="*/ 948381 h 3520131"/>
                <a:gd name="connsiteX19" fmla="*/ 52615 w 1341205"/>
                <a:gd name="connsiteY19" fmla="*/ 373020 h 3520131"/>
                <a:gd name="connsiteX20" fmla="*/ 14773 w 1341205"/>
                <a:gd name="connsiteY20" fmla="*/ 37070 h 3520131"/>
                <a:gd name="connsiteX21" fmla="*/ 18634 w 1341205"/>
                <a:gd name="connsiteY21" fmla="*/ 0 h 352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1205" h="3520131">
                  <a:moveTo>
                    <a:pt x="18634" y="0"/>
                  </a:moveTo>
                  <a:cubicBezTo>
                    <a:pt x="141430" y="68734"/>
                    <a:pt x="215570" y="182262"/>
                    <a:pt x="290483" y="295018"/>
                  </a:cubicBezTo>
                  <a:cubicBezTo>
                    <a:pt x="295889" y="302741"/>
                    <a:pt x="297434" y="315097"/>
                    <a:pt x="310563" y="315097"/>
                  </a:cubicBezTo>
                  <a:cubicBezTo>
                    <a:pt x="329870" y="339038"/>
                    <a:pt x="556153" y="1180843"/>
                    <a:pt x="596313" y="1282786"/>
                  </a:cubicBezTo>
                  <a:cubicBezTo>
                    <a:pt x="644968" y="1404036"/>
                    <a:pt x="695167" y="1524515"/>
                    <a:pt x="743821" y="1644993"/>
                  </a:cubicBezTo>
                  <a:cubicBezTo>
                    <a:pt x="771624" y="1713728"/>
                    <a:pt x="870478" y="1934605"/>
                    <a:pt x="877429" y="1959318"/>
                  </a:cubicBezTo>
                  <a:cubicBezTo>
                    <a:pt x="909865" y="2079797"/>
                    <a:pt x="1000997" y="2380220"/>
                    <a:pt x="1014898" y="2408795"/>
                  </a:cubicBezTo>
                  <a:cubicBezTo>
                    <a:pt x="1095989" y="2579473"/>
                    <a:pt x="1141555" y="2581018"/>
                    <a:pt x="1255082" y="2732388"/>
                  </a:cubicBezTo>
                  <a:cubicBezTo>
                    <a:pt x="1289063" y="2777181"/>
                    <a:pt x="1353164" y="2858272"/>
                    <a:pt x="1339263" y="2912333"/>
                  </a:cubicBezTo>
                  <a:cubicBezTo>
                    <a:pt x="1310688" y="3020455"/>
                    <a:pt x="1331540" y="3067565"/>
                    <a:pt x="1310688" y="3177231"/>
                  </a:cubicBezTo>
                  <a:cubicBezTo>
                    <a:pt x="1283657" y="3270679"/>
                    <a:pt x="1218784" y="3310838"/>
                    <a:pt x="1212606" y="3321651"/>
                  </a:cubicBezTo>
                  <a:cubicBezTo>
                    <a:pt x="1190982" y="3370305"/>
                    <a:pt x="1126881" y="3439812"/>
                    <a:pt x="1135376" y="3520131"/>
                  </a:cubicBezTo>
                  <a:cubicBezTo>
                    <a:pt x="1027255" y="3456030"/>
                    <a:pt x="1163179" y="3259867"/>
                    <a:pt x="1132287" y="3184954"/>
                  </a:cubicBezTo>
                  <a:cubicBezTo>
                    <a:pt x="1116841" y="3147111"/>
                    <a:pt x="1086722" y="3121626"/>
                    <a:pt x="1048879" y="3110041"/>
                  </a:cubicBezTo>
                  <a:cubicBezTo>
                    <a:pt x="800972" y="3032811"/>
                    <a:pt x="668136" y="2846688"/>
                    <a:pt x="572372" y="2620405"/>
                  </a:cubicBezTo>
                  <a:cubicBezTo>
                    <a:pt x="460389" y="2353190"/>
                    <a:pt x="371574" y="2077480"/>
                    <a:pt x="281215" y="1802542"/>
                  </a:cubicBezTo>
                  <a:cubicBezTo>
                    <a:pt x="278126" y="1794047"/>
                    <a:pt x="280443" y="1782462"/>
                    <a:pt x="265770" y="1790185"/>
                  </a:cubicBezTo>
                  <a:cubicBezTo>
                    <a:pt x="197807" y="1641904"/>
                    <a:pt x="117489" y="1499801"/>
                    <a:pt x="56477" y="1348431"/>
                  </a:cubicBezTo>
                  <a:cubicBezTo>
                    <a:pt x="3961" y="1218685"/>
                    <a:pt x="-13030" y="1086622"/>
                    <a:pt x="10139" y="948381"/>
                  </a:cubicBezTo>
                  <a:cubicBezTo>
                    <a:pt x="41803" y="757624"/>
                    <a:pt x="61111" y="566094"/>
                    <a:pt x="52615" y="373020"/>
                  </a:cubicBezTo>
                  <a:cubicBezTo>
                    <a:pt x="47982" y="260264"/>
                    <a:pt x="43348" y="146736"/>
                    <a:pt x="14773" y="37070"/>
                  </a:cubicBezTo>
                  <a:cubicBezTo>
                    <a:pt x="13228" y="23941"/>
                    <a:pt x="8595" y="10812"/>
                    <a:pt x="18634" y="0"/>
                  </a:cubicBezTo>
                  <a:close/>
                </a:path>
              </a:pathLst>
            </a:custGeom>
            <a:solidFill>
              <a:srgbClr val="8B470B"/>
            </a:solidFill>
            <a:ln w="771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C7056B5-ECAB-E50D-8DD7-7709742088AF}"/>
                </a:ext>
              </a:extLst>
            </p:cNvPr>
            <p:cNvSpPr/>
            <p:nvPr/>
          </p:nvSpPr>
          <p:spPr>
            <a:xfrm>
              <a:off x="5232479" y="1219648"/>
              <a:ext cx="1377548" cy="2564274"/>
            </a:xfrm>
            <a:custGeom>
              <a:avLst/>
              <a:gdLst>
                <a:gd name="connsiteX0" fmla="*/ 1125330 w 1377548"/>
                <a:gd name="connsiteY0" fmla="*/ 194428 h 2564274"/>
                <a:gd name="connsiteX1" fmla="*/ 1143865 w 1377548"/>
                <a:gd name="connsiteY1" fmla="*/ 1037005 h 2564274"/>
                <a:gd name="connsiteX2" fmla="*/ 1117607 w 1377548"/>
                <a:gd name="connsiteY2" fmla="*/ 1243208 h 2564274"/>
                <a:gd name="connsiteX3" fmla="*/ 1189431 w 1377548"/>
                <a:gd name="connsiteY3" fmla="*/ 1575296 h 2564274"/>
                <a:gd name="connsiteX4" fmla="*/ 1366287 w 1377548"/>
                <a:gd name="connsiteY4" fmla="*/ 1939820 h 2564274"/>
                <a:gd name="connsiteX5" fmla="*/ 1374010 w 1377548"/>
                <a:gd name="connsiteY5" fmla="*/ 1985386 h 2564274"/>
                <a:gd name="connsiteX6" fmla="*/ 1188658 w 1377548"/>
                <a:gd name="connsiteY6" fmla="*/ 2546074 h 2564274"/>
                <a:gd name="connsiteX7" fmla="*/ 1162400 w 1377548"/>
                <a:gd name="connsiteY7" fmla="*/ 2556113 h 2564274"/>
                <a:gd name="connsiteX8" fmla="*/ 905997 w 1377548"/>
                <a:gd name="connsiteY8" fmla="*/ 2229432 h 2564274"/>
                <a:gd name="connsiteX9" fmla="*/ 563097 w 1377548"/>
                <a:gd name="connsiteY9" fmla="*/ 1800807 h 2564274"/>
                <a:gd name="connsiteX10" fmla="*/ 445708 w 1377548"/>
                <a:gd name="connsiteY10" fmla="*/ 1628584 h 2564274"/>
                <a:gd name="connsiteX11" fmla="*/ 227148 w 1377548"/>
                <a:gd name="connsiteY11" fmla="*/ 1304992 h 2564274"/>
                <a:gd name="connsiteX12" fmla="*/ 2410 w 1377548"/>
                <a:gd name="connsiteY12" fmla="*/ 769017 h 2564274"/>
                <a:gd name="connsiteX13" fmla="*/ 61876 w 1377548"/>
                <a:gd name="connsiteY13" fmla="*/ 177438 h 2564274"/>
                <a:gd name="connsiteX14" fmla="*/ 75778 w 1377548"/>
                <a:gd name="connsiteY14" fmla="*/ 71633 h 2564274"/>
                <a:gd name="connsiteX15" fmla="*/ 250317 w 1377548"/>
                <a:gd name="connsiteY15" fmla="*/ 33790 h 2564274"/>
                <a:gd name="connsiteX16" fmla="*/ 701339 w 1377548"/>
                <a:gd name="connsiteY16" fmla="*/ 9077 h 2564274"/>
                <a:gd name="connsiteX17" fmla="*/ 894413 w 1377548"/>
                <a:gd name="connsiteY17" fmla="*/ 40741 h 2564274"/>
                <a:gd name="connsiteX18" fmla="*/ 1125330 w 1377548"/>
                <a:gd name="connsiteY18" fmla="*/ 194428 h 25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7548" h="2564274">
                  <a:moveTo>
                    <a:pt x="1125330" y="194428"/>
                  </a:moveTo>
                  <a:cubicBezTo>
                    <a:pt x="1190975" y="474000"/>
                    <a:pt x="1179391" y="755116"/>
                    <a:pt x="1143865" y="1037005"/>
                  </a:cubicBezTo>
                  <a:cubicBezTo>
                    <a:pt x="1135370" y="1105739"/>
                    <a:pt x="1123785" y="1174473"/>
                    <a:pt x="1117607" y="1243208"/>
                  </a:cubicBezTo>
                  <a:cubicBezTo>
                    <a:pt x="1107567" y="1360597"/>
                    <a:pt x="1144637" y="1468719"/>
                    <a:pt x="1189431" y="1575296"/>
                  </a:cubicBezTo>
                  <a:cubicBezTo>
                    <a:pt x="1241947" y="1699636"/>
                    <a:pt x="1303730" y="1820114"/>
                    <a:pt x="1366287" y="1939820"/>
                  </a:cubicBezTo>
                  <a:cubicBezTo>
                    <a:pt x="1374010" y="1954494"/>
                    <a:pt x="1382505" y="1968395"/>
                    <a:pt x="1374010" y="1985386"/>
                  </a:cubicBezTo>
                  <a:cubicBezTo>
                    <a:pt x="1312226" y="2172282"/>
                    <a:pt x="1249670" y="2359177"/>
                    <a:pt x="1188658" y="2546074"/>
                  </a:cubicBezTo>
                  <a:cubicBezTo>
                    <a:pt x="1182480" y="2564609"/>
                    <a:pt x="1177846" y="2570787"/>
                    <a:pt x="1162400" y="2556113"/>
                  </a:cubicBezTo>
                  <a:cubicBezTo>
                    <a:pt x="1049645" y="2468071"/>
                    <a:pt x="962375" y="2359950"/>
                    <a:pt x="905997" y="2229432"/>
                  </a:cubicBezTo>
                  <a:cubicBezTo>
                    <a:pt x="831084" y="2054120"/>
                    <a:pt x="709834" y="1917424"/>
                    <a:pt x="563097" y="1800807"/>
                  </a:cubicBezTo>
                  <a:cubicBezTo>
                    <a:pt x="506720" y="1756013"/>
                    <a:pt x="462699" y="1700408"/>
                    <a:pt x="445708" y="1628584"/>
                  </a:cubicBezTo>
                  <a:cubicBezTo>
                    <a:pt x="413272" y="1492660"/>
                    <a:pt x="323685" y="1396895"/>
                    <a:pt x="227148" y="1304992"/>
                  </a:cubicBezTo>
                  <a:cubicBezTo>
                    <a:pt x="73461" y="1159027"/>
                    <a:pt x="12449" y="976765"/>
                    <a:pt x="2410" y="769017"/>
                  </a:cubicBezTo>
                  <a:cubicBezTo>
                    <a:pt x="-7630" y="568220"/>
                    <a:pt x="13994" y="372057"/>
                    <a:pt x="61876" y="177438"/>
                  </a:cubicBezTo>
                  <a:cubicBezTo>
                    <a:pt x="70372" y="142684"/>
                    <a:pt x="78867" y="107931"/>
                    <a:pt x="75778" y="71633"/>
                  </a:cubicBezTo>
                  <a:cubicBezTo>
                    <a:pt x="132155" y="50008"/>
                    <a:pt x="191622" y="45375"/>
                    <a:pt x="250317" y="33790"/>
                  </a:cubicBezTo>
                  <a:cubicBezTo>
                    <a:pt x="399370" y="4443"/>
                    <a:pt x="549196" y="-11003"/>
                    <a:pt x="701339" y="9077"/>
                  </a:cubicBezTo>
                  <a:cubicBezTo>
                    <a:pt x="766211" y="17572"/>
                    <a:pt x="831084" y="20661"/>
                    <a:pt x="894413" y="40741"/>
                  </a:cubicBezTo>
                  <a:cubicBezTo>
                    <a:pt x="986316" y="68544"/>
                    <a:pt x="1055823" y="131872"/>
                    <a:pt x="1125330" y="194428"/>
                  </a:cubicBezTo>
                  <a:close/>
                </a:path>
              </a:pathLst>
            </a:custGeom>
            <a:solidFill>
              <a:srgbClr val="FDC594"/>
            </a:solidFill>
            <a:ln w="7712"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8561F6-B242-B8C6-A1DB-7CB5173AA538}"/>
                </a:ext>
              </a:extLst>
            </p:cNvPr>
            <p:cNvSpPr/>
            <p:nvPr/>
          </p:nvSpPr>
          <p:spPr>
            <a:xfrm>
              <a:off x="7493857" y="4820679"/>
              <a:ext cx="466302" cy="298106"/>
            </a:xfrm>
            <a:custGeom>
              <a:avLst/>
              <a:gdLst>
                <a:gd name="connsiteX0" fmla="*/ 400050 w 466302"/>
                <a:gd name="connsiteY0" fmla="*/ 128974 h 298106"/>
                <a:gd name="connsiteX1" fmla="*/ 328999 w 466302"/>
                <a:gd name="connsiteY1" fmla="*/ 123568 h 298106"/>
                <a:gd name="connsiteX2" fmla="*/ 77230 w 466302"/>
                <a:gd name="connsiteY2" fmla="*/ 0 h 298106"/>
                <a:gd name="connsiteX3" fmla="*/ 69507 w 466302"/>
                <a:gd name="connsiteY3" fmla="*/ 3089 h 298106"/>
                <a:gd name="connsiteX4" fmla="*/ 0 w 466302"/>
                <a:gd name="connsiteY4" fmla="*/ 160638 h 298106"/>
                <a:gd name="connsiteX5" fmla="*/ 247907 w 466302"/>
                <a:gd name="connsiteY5" fmla="*/ 298107 h 298106"/>
                <a:gd name="connsiteX6" fmla="*/ 345989 w 466302"/>
                <a:gd name="connsiteY6" fmla="*/ 254086 h 298106"/>
                <a:gd name="connsiteX7" fmla="*/ 400050 w 466302"/>
                <a:gd name="connsiteY7" fmla="*/ 253313 h 298106"/>
                <a:gd name="connsiteX8" fmla="*/ 454111 w 466302"/>
                <a:gd name="connsiteY8" fmla="*/ 225511 h 298106"/>
                <a:gd name="connsiteX9" fmla="*/ 400050 w 466302"/>
                <a:gd name="connsiteY9" fmla="*/ 128974 h 298106"/>
                <a:gd name="connsiteX10" fmla="*/ 413951 w 466302"/>
                <a:gd name="connsiteY10" fmla="*/ 222422 h 298106"/>
                <a:gd name="connsiteX11" fmla="*/ 329771 w 466302"/>
                <a:gd name="connsiteY11" fmla="*/ 220877 h 298106"/>
                <a:gd name="connsiteX12" fmla="*/ 305057 w 466302"/>
                <a:gd name="connsiteY12" fmla="*/ 200797 h 298106"/>
                <a:gd name="connsiteX13" fmla="*/ 322048 w 466302"/>
                <a:gd name="connsiteY13" fmla="*/ 178400 h 298106"/>
                <a:gd name="connsiteX14" fmla="*/ 413179 w 466302"/>
                <a:gd name="connsiteY14" fmla="*/ 158321 h 298106"/>
                <a:gd name="connsiteX15" fmla="*/ 440209 w 466302"/>
                <a:gd name="connsiteY15" fmla="*/ 189985 h 298106"/>
                <a:gd name="connsiteX16" fmla="*/ 413951 w 466302"/>
                <a:gd name="connsiteY16" fmla="*/ 222422 h 2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02" h="298106">
                  <a:moveTo>
                    <a:pt x="400050" y="128974"/>
                  </a:moveTo>
                  <a:cubicBezTo>
                    <a:pt x="376881" y="127429"/>
                    <a:pt x="347534" y="152143"/>
                    <a:pt x="328999" y="123568"/>
                  </a:cubicBezTo>
                  <a:cubicBezTo>
                    <a:pt x="298879" y="115845"/>
                    <a:pt x="149826" y="36298"/>
                    <a:pt x="77230" y="0"/>
                  </a:cubicBezTo>
                  <a:cubicBezTo>
                    <a:pt x="74913" y="772"/>
                    <a:pt x="71824" y="2317"/>
                    <a:pt x="69507" y="3089"/>
                  </a:cubicBezTo>
                  <a:cubicBezTo>
                    <a:pt x="65645" y="10812"/>
                    <a:pt x="5406" y="109666"/>
                    <a:pt x="0" y="160638"/>
                  </a:cubicBezTo>
                  <a:cubicBezTo>
                    <a:pt x="21624" y="193074"/>
                    <a:pt x="191530" y="284205"/>
                    <a:pt x="247907" y="298107"/>
                  </a:cubicBezTo>
                  <a:cubicBezTo>
                    <a:pt x="281889" y="233234"/>
                    <a:pt x="260264" y="235551"/>
                    <a:pt x="345989" y="254086"/>
                  </a:cubicBezTo>
                  <a:cubicBezTo>
                    <a:pt x="363752" y="254086"/>
                    <a:pt x="382287" y="254858"/>
                    <a:pt x="400050" y="253313"/>
                  </a:cubicBezTo>
                  <a:cubicBezTo>
                    <a:pt x="421674" y="251769"/>
                    <a:pt x="442526" y="243274"/>
                    <a:pt x="454111" y="225511"/>
                  </a:cubicBezTo>
                  <a:cubicBezTo>
                    <a:pt x="484230" y="177628"/>
                    <a:pt x="455655" y="132063"/>
                    <a:pt x="400050" y="128974"/>
                  </a:cubicBezTo>
                  <a:close/>
                  <a:moveTo>
                    <a:pt x="413951" y="222422"/>
                  </a:moveTo>
                  <a:cubicBezTo>
                    <a:pt x="401595" y="221649"/>
                    <a:pt x="345217" y="221649"/>
                    <a:pt x="329771" y="220877"/>
                  </a:cubicBezTo>
                  <a:cubicBezTo>
                    <a:pt x="317414" y="220105"/>
                    <a:pt x="306602" y="213154"/>
                    <a:pt x="305057" y="200797"/>
                  </a:cubicBezTo>
                  <a:cubicBezTo>
                    <a:pt x="303513" y="189985"/>
                    <a:pt x="315097" y="179173"/>
                    <a:pt x="322048" y="178400"/>
                  </a:cubicBezTo>
                  <a:cubicBezTo>
                    <a:pt x="352940" y="175312"/>
                    <a:pt x="379970" y="155232"/>
                    <a:pt x="413179" y="158321"/>
                  </a:cubicBezTo>
                  <a:cubicBezTo>
                    <a:pt x="436348" y="160638"/>
                    <a:pt x="440209" y="170678"/>
                    <a:pt x="440209" y="189985"/>
                  </a:cubicBezTo>
                  <a:cubicBezTo>
                    <a:pt x="440209" y="209292"/>
                    <a:pt x="437893" y="223966"/>
                    <a:pt x="413951" y="222422"/>
                  </a:cubicBezTo>
                  <a:close/>
                </a:path>
              </a:pathLst>
            </a:custGeom>
            <a:solidFill>
              <a:srgbClr val="1799F5"/>
            </a:solidFill>
            <a:ln w="7712"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BA6E6CA-602E-5C91-A37A-223D8C0CDD19}"/>
                </a:ext>
              </a:extLst>
            </p:cNvPr>
            <p:cNvSpPr/>
            <p:nvPr/>
          </p:nvSpPr>
          <p:spPr>
            <a:xfrm>
              <a:off x="5631077" y="2599552"/>
              <a:ext cx="567638" cy="295407"/>
            </a:xfrm>
            <a:custGeom>
              <a:avLst/>
              <a:gdLst>
                <a:gd name="connsiteX0" fmla="*/ 567638 w 567638"/>
                <a:gd name="connsiteY0" fmla="*/ 0 h 295407"/>
                <a:gd name="connsiteX1" fmla="*/ 204659 w 567638"/>
                <a:gd name="connsiteY1" fmla="*/ 285750 h 295407"/>
                <a:gd name="connsiteX2" fmla="*/ 135152 w 567638"/>
                <a:gd name="connsiteY2" fmla="*/ 273393 h 295407"/>
                <a:gd name="connsiteX3" fmla="*/ 0 w 567638"/>
                <a:gd name="connsiteY3" fmla="*/ 96537 h 295407"/>
                <a:gd name="connsiteX4" fmla="*/ 79547 w 567638"/>
                <a:gd name="connsiteY4" fmla="*/ 139786 h 295407"/>
                <a:gd name="connsiteX5" fmla="*/ 256403 w 567638"/>
                <a:gd name="connsiteY5" fmla="*/ 149826 h 295407"/>
                <a:gd name="connsiteX6" fmla="*/ 567638 w 567638"/>
                <a:gd name="connsiteY6" fmla="*/ 0 h 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638" h="295407">
                  <a:moveTo>
                    <a:pt x="567638" y="0"/>
                  </a:moveTo>
                  <a:cubicBezTo>
                    <a:pt x="457200" y="108894"/>
                    <a:pt x="349851" y="220877"/>
                    <a:pt x="204659" y="285750"/>
                  </a:cubicBezTo>
                  <a:cubicBezTo>
                    <a:pt x="175311" y="298879"/>
                    <a:pt x="156776" y="301968"/>
                    <a:pt x="135152" y="273393"/>
                  </a:cubicBezTo>
                  <a:cubicBezTo>
                    <a:pt x="90359" y="214699"/>
                    <a:pt x="41704" y="159093"/>
                    <a:pt x="0" y="96537"/>
                  </a:cubicBezTo>
                  <a:cubicBezTo>
                    <a:pt x="26258" y="111211"/>
                    <a:pt x="53288" y="124340"/>
                    <a:pt x="79547" y="139786"/>
                  </a:cubicBezTo>
                  <a:cubicBezTo>
                    <a:pt x="136697" y="175311"/>
                    <a:pt x="196163" y="171450"/>
                    <a:pt x="256403" y="149826"/>
                  </a:cubicBezTo>
                  <a:cubicBezTo>
                    <a:pt x="364524" y="110438"/>
                    <a:pt x="463378" y="50199"/>
                    <a:pt x="567638" y="0"/>
                  </a:cubicBezTo>
                  <a:close/>
                </a:path>
              </a:pathLst>
            </a:custGeom>
            <a:solidFill>
              <a:srgbClr val="D08A52"/>
            </a:solidFill>
            <a:ln w="771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2E2FEE9-C81B-6832-4088-98D2D2D42318}"/>
                </a:ext>
              </a:extLst>
            </p:cNvPr>
            <p:cNvSpPr/>
            <p:nvPr/>
          </p:nvSpPr>
          <p:spPr>
            <a:xfrm>
              <a:off x="4640122" y="-71"/>
              <a:ext cx="2832111" cy="1734850"/>
            </a:xfrm>
            <a:custGeom>
              <a:avLst/>
              <a:gdLst>
                <a:gd name="connsiteX0" fmla="*/ 2185699 w 2832111"/>
                <a:gd name="connsiteY0" fmla="*/ 580067 h 1734850"/>
                <a:gd name="connsiteX1" fmla="*/ 1082858 w 2832111"/>
                <a:gd name="connsiteY1" fmla="*/ 10111 h 1734850"/>
                <a:gd name="connsiteX2" fmla="*/ 1024936 w 2832111"/>
                <a:gd name="connsiteY2" fmla="*/ 10883 h 1734850"/>
                <a:gd name="connsiteX3" fmla="*/ 19405 w 2832111"/>
                <a:gd name="connsiteY3" fmla="*/ 802488 h 1734850"/>
                <a:gd name="connsiteX4" fmla="*/ 24039 w 2832111"/>
                <a:gd name="connsiteY4" fmla="*/ 843420 h 1734850"/>
                <a:gd name="connsiteX5" fmla="*/ 543795 w 2832111"/>
                <a:gd name="connsiteY5" fmla="*/ 1074337 h 1734850"/>
                <a:gd name="connsiteX6" fmla="*/ 563874 w 2832111"/>
                <a:gd name="connsiteY6" fmla="*/ 1109090 h 1734850"/>
                <a:gd name="connsiteX7" fmla="*/ 548429 w 2832111"/>
                <a:gd name="connsiteY7" fmla="*/ 1211806 h 1734850"/>
                <a:gd name="connsiteX8" fmla="*/ 543022 w 2832111"/>
                <a:gd name="connsiteY8" fmla="*/ 1407197 h 1734850"/>
                <a:gd name="connsiteX9" fmla="*/ 724512 w 2832111"/>
                <a:gd name="connsiteY9" fmla="*/ 1298303 h 1734850"/>
                <a:gd name="connsiteX10" fmla="*/ 1208743 w 2832111"/>
                <a:gd name="connsiteY10" fmla="*/ 1228796 h 1734850"/>
                <a:gd name="connsiteX11" fmla="*/ 1538514 w 2832111"/>
                <a:gd name="connsiteY11" fmla="*/ 1306026 h 1734850"/>
                <a:gd name="connsiteX12" fmla="*/ 1899949 w 2832111"/>
                <a:gd name="connsiteY12" fmla="*/ 1596410 h 1734850"/>
                <a:gd name="connsiteX13" fmla="*/ 1981040 w 2832111"/>
                <a:gd name="connsiteY13" fmla="*/ 1713027 h 1734850"/>
                <a:gd name="connsiteX14" fmla="*/ 2018110 w 2832111"/>
                <a:gd name="connsiteY14" fmla="*/ 1726156 h 1734850"/>
                <a:gd name="connsiteX15" fmla="*/ 2076805 w 2832111"/>
                <a:gd name="connsiteY15" fmla="*/ 1440406 h 1734850"/>
                <a:gd name="connsiteX16" fmla="*/ 2150173 w 2832111"/>
                <a:gd name="connsiteY16" fmla="*/ 1320700 h 1734850"/>
                <a:gd name="connsiteX17" fmla="*/ 2832112 w 2832111"/>
                <a:gd name="connsiteY17" fmla="*/ 916016 h 1734850"/>
                <a:gd name="connsiteX18" fmla="*/ 2185699 w 2832111"/>
                <a:gd name="connsiteY18" fmla="*/ 580067 h 17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111" h="1734850">
                  <a:moveTo>
                    <a:pt x="2185699" y="580067"/>
                  </a:moveTo>
                  <a:cubicBezTo>
                    <a:pt x="2181837" y="579294"/>
                    <a:pt x="1446610" y="199324"/>
                    <a:pt x="1082858" y="10111"/>
                  </a:cubicBezTo>
                  <a:cubicBezTo>
                    <a:pt x="1062006" y="-701"/>
                    <a:pt x="1046560" y="-6107"/>
                    <a:pt x="1024936" y="10883"/>
                  </a:cubicBezTo>
                  <a:cubicBezTo>
                    <a:pt x="690531" y="275781"/>
                    <a:pt x="355354" y="539135"/>
                    <a:pt x="19405" y="802488"/>
                  </a:cubicBezTo>
                  <a:cubicBezTo>
                    <a:pt x="-5309" y="821796"/>
                    <a:pt x="-9170" y="828746"/>
                    <a:pt x="24039" y="843420"/>
                  </a:cubicBezTo>
                  <a:cubicBezTo>
                    <a:pt x="197806" y="919105"/>
                    <a:pt x="370800" y="997107"/>
                    <a:pt x="543795" y="1074337"/>
                  </a:cubicBezTo>
                  <a:cubicBezTo>
                    <a:pt x="560013" y="1081287"/>
                    <a:pt x="568508" y="1088238"/>
                    <a:pt x="563874" y="1109090"/>
                  </a:cubicBezTo>
                  <a:cubicBezTo>
                    <a:pt x="556152" y="1143071"/>
                    <a:pt x="552290" y="1177052"/>
                    <a:pt x="548429" y="1211806"/>
                  </a:cubicBezTo>
                  <a:cubicBezTo>
                    <a:pt x="541478" y="1276679"/>
                    <a:pt x="533755" y="1341552"/>
                    <a:pt x="543022" y="1407197"/>
                  </a:cubicBezTo>
                  <a:cubicBezTo>
                    <a:pt x="583182" y="1367037"/>
                    <a:pt x="706749" y="1306026"/>
                    <a:pt x="724512" y="1298303"/>
                  </a:cubicBezTo>
                  <a:cubicBezTo>
                    <a:pt x="865843" y="1231885"/>
                    <a:pt x="1069729" y="1219529"/>
                    <a:pt x="1208743" y="1228796"/>
                  </a:cubicBezTo>
                  <a:cubicBezTo>
                    <a:pt x="1306824" y="1234975"/>
                    <a:pt x="1467462" y="1278996"/>
                    <a:pt x="1538514" y="1306026"/>
                  </a:cubicBezTo>
                  <a:cubicBezTo>
                    <a:pt x="1617288" y="1336146"/>
                    <a:pt x="1859017" y="1524586"/>
                    <a:pt x="1899949" y="1596410"/>
                  </a:cubicBezTo>
                  <a:cubicBezTo>
                    <a:pt x="1923890" y="1637342"/>
                    <a:pt x="1953237" y="1674412"/>
                    <a:pt x="1981040" y="1713027"/>
                  </a:cubicBezTo>
                  <a:cubicBezTo>
                    <a:pt x="1989535" y="1725383"/>
                    <a:pt x="1997258" y="1747008"/>
                    <a:pt x="2018110" y="1726156"/>
                  </a:cubicBezTo>
                  <a:cubicBezTo>
                    <a:pt x="2040507" y="1631935"/>
                    <a:pt x="2061359" y="1536171"/>
                    <a:pt x="2076805" y="1440406"/>
                  </a:cubicBezTo>
                  <a:cubicBezTo>
                    <a:pt x="2085300" y="1388662"/>
                    <a:pt x="2096112" y="1342324"/>
                    <a:pt x="2150173" y="1320700"/>
                  </a:cubicBezTo>
                  <a:cubicBezTo>
                    <a:pt x="2153262" y="1319155"/>
                    <a:pt x="2737891" y="970077"/>
                    <a:pt x="2832112" y="916016"/>
                  </a:cubicBezTo>
                  <a:cubicBezTo>
                    <a:pt x="2621274" y="807122"/>
                    <a:pt x="2194194" y="593196"/>
                    <a:pt x="2185699" y="580067"/>
                  </a:cubicBezTo>
                  <a:close/>
                </a:path>
              </a:pathLst>
            </a:custGeom>
            <a:solidFill>
              <a:srgbClr val="170B00"/>
            </a:solidFill>
            <a:ln w="771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065B125-29FB-D7CE-A87C-FF9A83573DEA}"/>
                </a:ext>
              </a:extLst>
            </p:cNvPr>
            <p:cNvSpPr/>
            <p:nvPr/>
          </p:nvSpPr>
          <p:spPr>
            <a:xfrm>
              <a:off x="6710397" y="580627"/>
              <a:ext cx="221345" cy="1790897"/>
            </a:xfrm>
            <a:custGeom>
              <a:avLst/>
              <a:gdLst>
                <a:gd name="connsiteX0" fmla="*/ 18886 w 221345"/>
                <a:gd name="connsiteY0" fmla="*/ 1774880 h 1790897"/>
                <a:gd name="connsiteX1" fmla="*/ 351 w 221345"/>
                <a:gd name="connsiteY1" fmla="*/ 1751711 h 1790897"/>
                <a:gd name="connsiteX2" fmla="*/ 104612 w 221345"/>
                <a:gd name="connsiteY2" fmla="*/ 314465 h 1790897"/>
                <a:gd name="connsiteX3" fmla="*/ 92255 w 221345"/>
                <a:gd name="connsiteY3" fmla="*/ 280484 h 1790897"/>
                <a:gd name="connsiteX4" fmla="*/ 71403 w 221345"/>
                <a:gd name="connsiteY4" fmla="*/ 133748 h 1790897"/>
                <a:gd name="connsiteX5" fmla="*/ 115424 w 221345"/>
                <a:gd name="connsiteY5" fmla="*/ 140 h 1790897"/>
                <a:gd name="connsiteX6" fmla="*/ 141682 w 221345"/>
                <a:gd name="connsiteY6" fmla="*/ 16359 h 1790897"/>
                <a:gd name="connsiteX7" fmla="*/ 192653 w 221345"/>
                <a:gd name="connsiteY7" fmla="*/ 97450 h 1790897"/>
                <a:gd name="connsiteX8" fmla="*/ 208099 w 221345"/>
                <a:gd name="connsiteY8" fmla="*/ 220245 h 1790897"/>
                <a:gd name="connsiteX9" fmla="*/ 172574 w 221345"/>
                <a:gd name="connsiteY9" fmla="*/ 535342 h 1790897"/>
                <a:gd name="connsiteX10" fmla="*/ 188020 w 221345"/>
                <a:gd name="connsiteY10" fmla="*/ 1744760 h 1790897"/>
                <a:gd name="connsiteX11" fmla="*/ 140909 w 221345"/>
                <a:gd name="connsiteY11" fmla="*/ 1788781 h 1790897"/>
                <a:gd name="connsiteX12" fmla="*/ 18886 w 221345"/>
                <a:gd name="connsiteY12" fmla="*/ 1774880 h 179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45" h="1790897">
                  <a:moveTo>
                    <a:pt x="18886" y="1774880"/>
                  </a:moveTo>
                  <a:cubicBezTo>
                    <a:pt x="1896" y="1773335"/>
                    <a:pt x="-1193" y="1769473"/>
                    <a:pt x="351" y="1751711"/>
                  </a:cubicBezTo>
                  <a:cubicBezTo>
                    <a:pt x="6530" y="1688382"/>
                    <a:pt x="95344" y="453479"/>
                    <a:pt x="104612" y="314465"/>
                  </a:cubicBezTo>
                  <a:cubicBezTo>
                    <a:pt x="105384" y="299792"/>
                    <a:pt x="102295" y="289752"/>
                    <a:pt x="92255" y="280484"/>
                  </a:cubicBezTo>
                  <a:cubicBezTo>
                    <a:pt x="44372" y="237236"/>
                    <a:pt x="45145" y="187036"/>
                    <a:pt x="71403" y="133748"/>
                  </a:cubicBezTo>
                  <a:cubicBezTo>
                    <a:pt x="92255" y="91271"/>
                    <a:pt x="115424" y="49567"/>
                    <a:pt x="115424" y="140"/>
                  </a:cubicBezTo>
                  <a:cubicBezTo>
                    <a:pt x="128553" y="-1404"/>
                    <a:pt x="133186" y="10180"/>
                    <a:pt x="141682" y="16359"/>
                  </a:cubicBezTo>
                  <a:cubicBezTo>
                    <a:pt x="157900" y="44161"/>
                    <a:pt x="174118" y="71192"/>
                    <a:pt x="192653" y="97450"/>
                  </a:cubicBezTo>
                  <a:cubicBezTo>
                    <a:pt x="218911" y="134520"/>
                    <a:pt x="233585" y="177769"/>
                    <a:pt x="208099" y="220245"/>
                  </a:cubicBezTo>
                  <a:cubicBezTo>
                    <a:pt x="147088" y="320644"/>
                    <a:pt x="169484" y="429538"/>
                    <a:pt x="172574" y="535342"/>
                  </a:cubicBezTo>
                  <a:cubicBezTo>
                    <a:pt x="174118" y="583997"/>
                    <a:pt x="184158" y="1674481"/>
                    <a:pt x="188020" y="1744760"/>
                  </a:cubicBezTo>
                  <a:cubicBezTo>
                    <a:pt x="190337" y="1783375"/>
                    <a:pt x="177207" y="1796504"/>
                    <a:pt x="140909" y="1788781"/>
                  </a:cubicBezTo>
                  <a:cubicBezTo>
                    <a:pt x="133959" y="1787236"/>
                    <a:pt x="52868" y="1777196"/>
                    <a:pt x="18886" y="1774880"/>
                  </a:cubicBezTo>
                  <a:close/>
                </a:path>
              </a:pathLst>
            </a:custGeom>
            <a:solidFill>
              <a:srgbClr val="F7D821"/>
            </a:solidFill>
            <a:ln w="771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8D2D564-30B9-4373-E765-21F654823666}"/>
                </a:ext>
              </a:extLst>
            </p:cNvPr>
            <p:cNvSpPr/>
            <p:nvPr/>
          </p:nvSpPr>
          <p:spPr>
            <a:xfrm>
              <a:off x="6698391" y="5413178"/>
              <a:ext cx="1056359" cy="986665"/>
            </a:xfrm>
            <a:custGeom>
              <a:avLst/>
              <a:gdLst>
                <a:gd name="connsiteX0" fmla="*/ 839487 w 1056359"/>
                <a:gd name="connsiteY0" fmla="*/ 109519 h 986665"/>
                <a:gd name="connsiteX1" fmla="*/ 905905 w 1056359"/>
                <a:gd name="connsiteY1" fmla="*/ 145817 h 986665"/>
                <a:gd name="connsiteX2" fmla="*/ 923668 w 1056359"/>
                <a:gd name="connsiteY2" fmla="*/ 181343 h 986665"/>
                <a:gd name="connsiteX3" fmla="*/ 875785 w 1056359"/>
                <a:gd name="connsiteY3" fmla="*/ 225364 h 986665"/>
                <a:gd name="connsiteX4" fmla="*/ 841032 w 1056359"/>
                <a:gd name="connsiteY4" fmla="*/ 225364 h 986665"/>
                <a:gd name="connsiteX5" fmla="*/ 961510 w 1056359"/>
                <a:gd name="connsiteY5" fmla="*/ 347387 h 986665"/>
                <a:gd name="connsiteX6" fmla="*/ 1016343 w 1056359"/>
                <a:gd name="connsiteY6" fmla="*/ 412260 h 986665"/>
                <a:gd name="connsiteX7" fmla="*/ 1030244 w 1056359"/>
                <a:gd name="connsiteY7" fmla="*/ 633909 h 986665"/>
                <a:gd name="connsiteX8" fmla="*/ 747584 w 1056359"/>
                <a:gd name="connsiteY8" fmla="*/ 943600 h 986665"/>
                <a:gd name="connsiteX9" fmla="*/ 471101 w 1056359"/>
                <a:gd name="connsiteY9" fmla="*/ 956729 h 986665"/>
                <a:gd name="connsiteX10" fmla="*/ 417813 w 1056359"/>
                <a:gd name="connsiteY10" fmla="*/ 850152 h 986665"/>
                <a:gd name="connsiteX11" fmla="*/ 434803 w 1056359"/>
                <a:gd name="connsiteY11" fmla="*/ 795319 h 986665"/>
                <a:gd name="connsiteX12" fmla="*/ 251769 w 1056359"/>
                <a:gd name="connsiteY12" fmla="*/ 795319 h 986665"/>
                <a:gd name="connsiteX13" fmla="*/ 224739 w 1056359"/>
                <a:gd name="connsiteY13" fmla="*/ 793002 h 986665"/>
                <a:gd name="connsiteX14" fmla="*/ 85725 w 1056359"/>
                <a:gd name="connsiteY14" fmla="*/ 558224 h 986665"/>
                <a:gd name="connsiteX15" fmla="*/ 127429 w 1056359"/>
                <a:gd name="connsiteY15" fmla="*/ 315723 h 986665"/>
                <a:gd name="connsiteX16" fmla="*/ 28575 w 1056359"/>
                <a:gd name="connsiteY16" fmla="*/ 162036 h 986665"/>
                <a:gd name="connsiteX17" fmla="*/ 0 w 1056359"/>
                <a:gd name="connsiteY17" fmla="*/ 152768 h 986665"/>
                <a:gd name="connsiteX18" fmla="*/ 87269 w 1056359"/>
                <a:gd name="connsiteY18" fmla="*/ 116470 h 986665"/>
                <a:gd name="connsiteX19" fmla="*/ 206203 w 1056359"/>
                <a:gd name="connsiteY19" fmla="*/ 86350 h 986665"/>
                <a:gd name="connsiteX20" fmla="*/ 399278 w 1056359"/>
                <a:gd name="connsiteY20" fmla="*/ 130371 h 986665"/>
                <a:gd name="connsiteX21" fmla="*/ 481913 w 1056359"/>
                <a:gd name="connsiteY21" fmla="*/ 15299 h 986665"/>
                <a:gd name="connsiteX22" fmla="*/ 556054 w 1056359"/>
                <a:gd name="connsiteY22" fmla="*/ 36923 h 986665"/>
                <a:gd name="connsiteX23" fmla="*/ 569183 w 1056359"/>
                <a:gd name="connsiteY23" fmla="*/ 53914 h 986665"/>
                <a:gd name="connsiteX24" fmla="*/ 573817 w 1056359"/>
                <a:gd name="connsiteY24" fmla="*/ 60092 h 986665"/>
                <a:gd name="connsiteX25" fmla="*/ 657997 w 1056359"/>
                <a:gd name="connsiteY25" fmla="*/ 107202 h 986665"/>
                <a:gd name="connsiteX26" fmla="*/ 839487 w 1056359"/>
                <a:gd name="connsiteY26" fmla="*/ 109519 h 98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6359" h="986665">
                  <a:moveTo>
                    <a:pt x="839487" y="109519"/>
                  </a:moveTo>
                  <a:cubicBezTo>
                    <a:pt x="858795" y="127282"/>
                    <a:pt x="888142" y="126510"/>
                    <a:pt x="905905" y="145817"/>
                  </a:cubicBezTo>
                  <a:cubicBezTo>
                    <a:pt x="915172" y="155857"/>
                    <a:pt x="938341" y="163580"/>
                    <a:pt x="923668" y="181343"/>
                  </a:cubicBezTo>
                  <a:cubicBezTo>
                    <a:pt x="910538" y="197561"/>
                    <a:pt x="911311" y="232315"/>
                    <a:pt x="875785" y="225364"/>
                  </a:cubicBezTo>
                  <a:cubicBezTo>
                    <a:pt x="867290" y="223819"/>
                    <a:pt x="858022" y="225364"/>
                    <a:pt x="841032" y="225364"/>
                  </a:cubicBezTo>
                  <a:cubicBezTo>
                    <a:pt x="883508" y="268613"/>
                    <a:pt x="922123" y="308000"/>
                    <a:pt x="961510" y="347387"/>
                  </a:cubicBezTo>
                  <a:cubicBezTo>
                    <a:pt x="981590" y="367467"/>
                    <a:pt x="1000125" y="388319"/>
                    <a:pt x="1016343" y="412260"/>
                  </a:cubicBezTo>
                  <a:cubicBezTo>
                    <a:pt x="1064998" y="484083"/>
                    <a:pt x="1068859" y="557452"/>
                    <a:pt x="1030244" y="633909"/>
                  </a:cubicBezTo>
                  <a:cubicBezTo>
                    <a:pt x="964599" y="763655"/>
                    <a:pt x="865745" y="863282"/>
                    <a:pt x="747584" y="943600"/>
                  </a:cubicBezTo>
                  <a:cubicBezTo>
                    <a:pt x="659542" y="1003840"/>
                    <a:pt x="564549" y="993799"/>
                    <a:pt x="471101" y="956729"/>
                  </a:cubicBezTo>
                  <a:cubicBezTo>
                    <a:pt x="423991" y="938194"/>
                    <a:pt x="407001" y="901124"/>
                    <a:pt x="417813" y="850152"/>
                  </a:cubicBezTo>
                  <a:cubicBezTo>
                    <a:pt x="421674" y="832390"/>
                    <a:pt x="428625" y="816171"/>
                    <a:pt x="434803" y="795319"/>
                  </a:cubicBezTo>
                  <a:cubicBezTo>
                    <a:pt x="373019" y="793002"/>
                    <a:pt x="312008" y="804587"/>
                    <a:pt x="251769" y="795319"/>
                  </a:cubicBezTo>
                  <a:cubicBezTo>
                    <a:pt x="243274" y="793775"/>
                    <a:pt x="234006" y="794547"/>
                    <a:pt x="224739" y="793002"/>
                  </a:cubicBezTo>
                  <a:cubicBezTo>
                    <a:pt x="88042" y="767516"/>
                    <a:pt x="56378" y="712684"/>
                    <a:pt x="85725" y="558224"/>
                  </a:cubicBezTo>
                  <a:cubicBezTo>
                    <a:pt x="101171" y="477905"/>
                    <a:pt x="115072" y="396814"/>
                    <a:pt x="127429" y="315723"/>
                  </a:cubicBezTo>
                  <a:cubicBezTo>
                    <a:pt x="139786" y="235404"/>
                    <a:pt x="107349" y="185205"/>
                    <a:pt x="28575" y="162036"/>
                  </a:cubicBezTo>
                  <a:cubicBezTo>
                    <a:pt x="20080" y="159718"/>
                    <a:pt x="12357" y="156629"/>
                    <a:pt x="0" y="152768"/>
                  </a:cubicBezTo>
                  <a:cubicBezTo>
                    <a:pt x="28575" y="131916"/>
                    <a:pt x="58695" y="124965"/>
                    <a:pt x="87269" y="116470"/>
                  </a:cubicBezTo>
                  <a:cubicBezTo>
                    <a:pt x="126657" y="104885"/>
                    <a:pt x="166816" y="95618"/>
                    <a:pt x="206203" y="86350"/>
                  </a:cubicBezTo>
                  <a:cubicBezTo>
                    <a:pt x="283433" y="68587"/>
                    <a:pt x="293473" y="70904"/>
                    <a:pt x="399278" y="130371"/>
                  </a:cubicBezTo>
                  <a:cubicBezTo>
                    <a:pt x="409318" y="79400"/>
                    <a:pt x="438665" y="42330"/>
                    <a:pt x="481913" y="15299"/>
                  </a:cubicBezTo>
                  <a:cubicBezTo>
                    <a:pt x="520528" y="-9414"/>
                    <a:pt x="534430" y="-5553"/>
                    <a:pt x="556054" y="36923"/>
                  </a:cubicBezTo>
                  <a:cubicBezTo>
                    <a:pt x="559143" y="43102"/>
                    <a:pt x="559916" y="52369"/>
                    <a:pt x="569183" y="53914"/>
                  </a:cubicBezTo>
                  <a:cubicBezTo>
                    <a:pt x="570728" y="55458"/>
                    <a:pt x="573045" y="57775"/>
                    <a:pt x="573817" y="60092"/>
                  </a:cubicBezTo>
                  <a:cubicBezTo>
                    <a:pt x="581540" y="123421"/>
                    <a:pt x="606253" y="118015"/>
                    <a:pt x="657997" y="107202"/>
                  </a:cubicBezTo>
                  <a:cubicBezTo>
                    <a:pt x="719009" y="93301"/>
                    <a:pt x="779248" y="82489"/>
                    <a:pt x="839487" y="109519"/>
                  </a:cubicBezTo>
                  <a:close/>
                </a:path>
              </a:pathLst>
            </a:custGeom>
            <a:solidFill>
              <a:srgbClr val="FDC594"/>
            </a:solidFill>
            <a:ln w="771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3969E7A-9229-6C8E-6989-F7B8E523B6E2}"/>
                </a:ext>
              </a:extLst>
            </p:cNvPr>
            <p:cNvSpPr/>
            <p:nvPr/>
          </p:nvSpPr>
          <p:spPr>
            <a:xfrm>
              <a:off x="7250584" y="5690286"/>
              <a:ext cx="349284" cy="505854"/>
            </a:xfrm>
            <a:custGeom>
              <a:avLst/>
              <a:gdLst>
                <a:gd name="connsiteX0" fmla="*/ 254086 w 349284"/>
                <a:gd name="connsiteY0" fmla="*/ 0 h 505854"/>
                <a:gd name="connsiteX1" fmla="*/ 289611 w 349284"/>
                <a:gd name="connsiteY1" fmla="*/ 339811 h 505854"/>
                <a:gd name="connsiteX2" fmla="*/ 0 w 349284"/>
                <a:gd name="connsiteY2" fmla="*/ 505855 h 505854"/>
                <a:gd name="connsiteX3" fmla="*/ 106577 w 349284"/>
                <a:gd name="connsiteY3" fmla="*/ 428625 h 505854"/>
                <a:gd name="connsiteX4" fmla="*/ 227055 w 349284"/>
                <a:gd name="connsiteY4" fmla="*/ 339811 h 505854"/>
                <a:gd name="connsiteX5" fmla="*/ 283433 w 349284"/>
                <a:gd name="connsiteY5" fmla="*/ 175312 h 505854"/>
                <a:gd name="connsiteX6" fmla="*/ 254086 w 349284"/>
                <a:gd name="connsiteY6" fmla="*/ 0 h 5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84" h="505854">
                  <a:moveTo>
                    <a:pt x="254086" y="0"/>
                  </a:moveTo>
                  <a:cubicBezTo>
                    <a:pt x="348306" y="88814"/>
                    <a:pt x="393872" y="250225"/>
                    <a:pt x="289611" y="339811"/>
                  </a:cubicBezTo>
                  <a:cubicBezTo>
                    <a:pt x="203114" y="414724"/>
                    <a:pt x="107349" y="468785"/>
                    <a:pt x="0" y="505855"/>
                  </a:cubicBezTo>
                  <a:cubicBezTo>
                    <a:pt x="35526" y="480369"/>
                    <a:pt x="71051" y="454883"/>
                    <a:pt x="106577" y="428625"/>
                  </a:cubicBezTo>
                  <a:cubicBezTo>
                    <a:pt x="146736" y="399278"/>
                    <a:pt x="184579" y="366069"/>
                    <a:pt x="227055" y="339811"/>
                  </a:cubicBezTo>
                  <a:cubicBezTo>
                    <a:pt x="292701" y="299651"/>
                    <a:pt x="288839" y="237095"/>
                    <a:pt x="283433" y="175312"/>
                  </a:cubicBezTo>
                  <a:cubicBezTo>
                    <a:pt x="278027" y="119706"/>
                    <a:pt x="264898" y="64873"/>
                    <a:pt x="254086" y="0"/>
                  </a:cubicBezTo>
                  <a:close/>
                </a:path>
              </a:pathLst>
            </a:custGeom>
            <a:solidFill>
              <a:srgbClr val="DF9D6B"/>
            </a:solidFill>
            <a:ln w="7712" cap="flat">
              <a:noFill/>
              <a:prstDash val="solid"/>
              <a:miter/>
            </a:ln>
          </p:spPr>
          <p:txBody>
            <a:bodyPr rtlCol="0" anchor="ctr"/>
            <a:lstStyle/>
            <a:p>
              <a:endParaRPr lang="en-US"/>
            </a:p>
          </p:txBody>
        </p:sp>
      </p:grpSp>
      <p:sp>
        <p:nvSpPr>
          <p:cNvPr id="2" name="AutoShape 2">
            <a:extLst>
              <a:ext uri="{FF2B5EF4-FFF2-40B4-BE49-F238E27FC236}">
                <a16:creationId xmlns:a16="http://schemas.microsoft.com/office/drawing/2014/main" id="{7A804B81-6FD5-72DD-E778-B1500954FA70}"/>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3" name="TextBox 2">
            <a:extLst>
              <a:ext uri="{FF2B5EF4-FFF2-40B4-BE49-F238E27FC236}">
                <a16:creationId xmlns:a16="http://schemas.microsoft.com/office/drawing/2014/main" id="{251445D4-15C7-9DC2-0FE1-75D20D7B0AB7}"/>
              </a:ext>
            </a:extLst>
          </p:cNvPr>
          <p:cNvSpPr txBox="1"/>
          <p:nvPr/>
        </p:nvSpPr>
        <p:spPr>
          <a:xfrm>
            <a:off x="1111250" y="852651"/>
            <a:ext cx="5433716" cy="322332"/>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4.0 ADMISSION CRITERIA</a:t>
            </a:r>
          </a:p>
        </p:txBody>
      </p:sp>
      <p:sp>
        <p:nvSpPr>
          <p:cNvPr id="5" name="TextBox 47">
            <a:extLst>
              <a:ext uri="{FF2B5EF4-FFF2-40B4-BE49-F238E27FC236}">
                <a16:creationId xmlns:a16="http://schemas.microsoft.com/office/drawing/2014/main" id="{BF441810-3451-929A-3F3C-FDB25585372B}"/>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8"/>
          <p:cNvSpPr txBox="1"/>
          <p:nvPr/>
        </p:nvSpPr>
        <p:spPr>
          <a:xfrm>
            <a:off x="6352289"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12</a:t>
            </a:r>
          </a:p>
        </p:txBody>
      </p:sp>
      <p:sp>
        <p:nvSpPr>
          <p:cNvPr id="19" name="TextBox 16">
            <a:extLst>
              <a:ext uri="{FF2B5EF4-FFF2-40B4-BE49-F238E27FC236}">
                <a16:creationId xmlns:a16="http://schemas.microsoft.com/office/drawing/2014/main" id="{33F87E34-0E2D-734A-4A6B-2C669BC04BF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 name="AutoShape 2">
            <a:extLst>
              <a:ext uri="{FF2B5EF4-FFF2-40B4-BE49-F238E27FC236}">
                <a16:creationId xmlns:a16="http://schemas.microsoft.com/office/drawing/2014/main" id="{7A804B81-6FD5-72DD-E778-B1500954FA70}"/>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66" name="TextBox 2">
            <a:extLst>
              <a:ext uri="{FF2B5EF4-FFF2-40B4-BE49-F238E27FC236}">
                <a16:creationId xmlns:a16="http://schemas.microsoft.com/office/drawing/2014/main" id="{CE69E80E-6E37-417F-A3EC-7368A0A4B9F9}"/>
              </a:ext>
            </a:extLst>
          </p:cNvPr>
          <p:cNvSpPr txBox="1"/>
          <p:nvPr/>
        </p:nvSpPr>
        <p:spPr>
          <a:xfrm>
            <a:off x="2177598" y="698500"/>
            <a:ext cx="4267652" cy="675506"/>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Eligibility Screening Process for APEL.A </a:t>
            </a:r>
          </a:p>
          <a:p>
            <a:pPr>
              <a:lnSpc>
                <a:spcPts val="2760"/>
              </a:lnSpc>
              <a:spcBef>
                <a:spcPct val="0"/>
              </a:spcBef>
            </a:pPr>
            <a:r>
              <a:rPr lang="en-US" sz="1600" b="1" dirty="0">
                <a:solidFill>
                  <a:srgbClr val="000000"/>
                </a:solidFill>
                <a:latin typeface="Public Sans Bold"/>
                <a:ea typeface="Public Sans Bold"/>
                <a:cs typeface="Public Sans Bold"/>
                <a:sym typeface="Public Sans Bold"/>
              </a:rPr>
              <a:t>(MQF Level 7) Applications</a:t>
            </a:r>
          </a:p>
        </p:txBody>
      </p:sp>
      <p:sp>
        <p:nvSpPr>
          <p:cNvPr id="67" name="TextBox 3">
            <a:extLst>
              <a:ext uri="{FF2B5EF4-FFF2-40B4-BE49-F238E27FC236}">
                <a16:creationId xmlns:a16="http://schemas.microsoft.com/office/drawing/2014/main" id="{6EACB402-78CB-4C7D-9CA8-3578BC9EE61D}"/>
              </a:ext>
            </a:extLst>
          </p:cNvPr>
          <p:cNvSpPr txBox="1"/>
          <p:nvPr/>
        </p:nvSpPr>
        <p:spPr>
          <a:xfrm>
            <a:off x="1723856"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4.3</a:t>
            </a:r>
          </a:p>
        </p:txBody>
      </p:sp>
      <p:sp>
        <p:nvSpPr>
          <p:cNvPr id="68" name="TextBox 5">
            <a:extLst>
              <a:ext uri="{FF2B5EF4-FFF2-40B4-BE49-F238E27FC236}">
                <a16:creationId xmlns:a16="http://schemas.microsoft.com/office/drawing/2014/main" id="{F877B928-9B37-4E6E-A28A-66A85761518F}"/>
              </a:ext>
            </a:extLst>
          </p:cNvPr>
          <p:cNvSpPr txBox="1"/>
          <p:nvPr/>
        </p:nvSpPr>
        <p:spPr>
          <a:xfrm>
            <a:off x="1743165" y="1621402"/>
            <a:ext cx="4702087" cy="8263544"/>
          </a:xfrm>
          <a:prstGeom prst="rect">
            <a:avLst/>
          </a:prstGeom>
        </p:spPr>
        <p:txBody>
          <a:bodyPr wrap="square" lIns="0" tIns="0" rIns="0" bIns="0" rtlCol="0" anchor="t">
            <a:spAutoFit/>
          </a:bodyPr>
          <a:lstStyle/>
          <a:p>
            <a:pPr algn="just">
              <a:lnSpc>
                <a:spcPct val="150000"/>
              </a:lnSpc>
            </a:pPr>
            <a:r>
              <a:rPr lang="en-US" sz="1100" dirty="0">
                <a:latin typeface="Public Sans"/>
                <a:ea typeface="Public Sans"/>
                <a:cs typeface="Public Sans"/>
                <a:sym typeface="Public Sans"/>
              </a:rPr>
              <a:t>Accreditation of Prior Experiential Learning for Access (APEL.A) at Malaysian Qualifications Framework (MQF) Level 7 are subject to a structured eligibility screening process administered by the </a:t>
            </a:r>
            <a:r>
              <a:rPr lang="en-US" sz="1100" dirty="0" err="1">
                <a:latin typeface="Public Sans"/>
                <a:ea typeface="Public Sans"/>
                <a:cs typeface="Public Sans"/>
                <a:sym typeface="Public Sans"/>
              </a:rPr>
              <a:t>PLACe</a:t>
            </a:r>
            <a:r>
              <a:rPr lang="en-US" sz="1100" dirty="0">
                <a:latin typeface="Public Sans"/>
                <a:ea typeface="Public Sans"/>
                <a:cs typeface="Public Sans"/>
                <a:sym typeface="Public Sans"/>
              </a:rPr>
              <a:t> Screening Committee. This process is designed to ensure that all learners meet the minimum academic entry requirements prior to progressing to the full APEL.A assessment stage.</a:t>
            </a:r>
          </a:p>
          <a:p>
            <a:pPr algn="just"/>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Upon receipt of an APEL.A application, the Screening Committee conducts a comprehensive review of the learner’s submitted academic qualifications, with particular emphasis on the Diploma qualification presented as part of the application. This review aims to establish the authenticity, relevance, and eligibility of the qualification in accordance with the standards set by the Malaysian Qualifications Agency (MQA). Verification of the Diploma qualification is carried out through a formal validation process, which includes confirming the qualification’s recognition status via the Malaysian Qualifications Register (MQR) portal, as well as cross-referencing the qualification in the MQA </a:t>
            </a:r>
            <a:r>
              <a:rPr lang="en-US" sz="1100" dirty="0" err="1">
                <a:latin typeface="Public Sans"/>
                <a:ea typeface="Public Sans"/>
                <a:cs typeface="Public Sans"/>
                <a:sym typeface="Public Sans"/>
              </a:rPr>
              <a:t>eSisraf</a:t>
            </a:r>
            <a:r>
              <a:rPr lang="en-US" sz="1100" dirty="0">
                <a:latin typeface="Public Sans"/>
                <a:ea typeface="Public Sans"/>
                <a:cs typeface="Public Sans"/>
                <a:sym typeface="Public Sans"/>
              </a:rPr>
              <a:t> portal. These platforms serve as authoritative sources for determining whether the qualification has been formally accredited and recognized within the Malaysian higher education system. </a:t>
            </a:r>
          </a:p>
          <a:p>
            <a:pPr algn="just"/>
            <a:endParaRPr lang="en-US" sz="11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The outcomes of the verification process are subsequently tabled and deliberated during a Screening Committee meeting. Based on these findings, the Committee determines whether the learner satisfies the necessary academic eligibility criteria to proceed with the APEL.A application process. Approval at this stage permits the learner to advance to the subsequent phases of APEL.A assessment, subject to institutional regulations and MQA guidelines. In instances where there is insufficient evidence to confirm the formal recognition of the Diploma qualification, the application will be deemed unsuccessful at the eligibility screening stage. The learner will be formally notified of the outcome and provided with guidance to submit an appeal to the Malaysian Qualifications Agency (MQA).</a:t>
            </a:r>
          </a:p>
        </p:txBody>
      </p:sp>
      <p:sp>
        <p:nvSpPr>
          <p:cNvPr id="3" name="TextBox 47">
            <a:extLst>
              <a:ext uri="{FF2B5EF4-FFF2-40B4-BE49-F238E27FC236}">
                <a16:creationId xmlns:a16="http://schemas.microsoft.com/office/drawing/2014/main" id="{4AD2E140-DCB1-26CD-9632-E8BB63FDF49E}"/>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300889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5BB38B-B9B2-F100-E8B2-2E2EF41E75B7}"/>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4"/>
          <p:cNvSpPr txBox="1"/>
          <p:nvPr/>
        </p:nvSpPr>
        <p:spPr>
          <a:xfrm>
            <a:off x="1184445" y="1545739"/>
            <a:ext cx="5240275" cy="756682"/>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The assessment instruments that will be utilized to assess the prior experiential learning of the learners for admission into a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of study comprise a combination of instruments from the following components, depending on the MQF level;</a:t>
            </a:r>
          </a:p>
        </p:txBody>
      </p:sp>
      <p:sp>
        <p:nvSpPr>
          <p:cNvPr id="5" name="TextBox 5"/>
          <p:cNvSpPr txBox="1"/>
          <p:nvPr/>
        </p:nvSpPr>
        <p:spPr>
          <a:xfrm>
            <a:off x="1435359" y="2536339"/>
            <a:ext cx="3863887" cy="846386"/>
          </a:xfrm>
          <a:prstGeom prst="rect">
            <a:avLst/>
          </a:prstGeom>
        </p:spPr>
        <p:txBody>
          <a:bodyPr lIns="0" tIns="0" rIns="0" bIns="0" rtlCol="0" anchor="t">
            <a:spAutoFit/>
          </a:bodyPr>
          <a:lstStyle/>
          <a:p>
            <a:pPr marL="228600" indent="-228600" algn="just">
              <a:buAutoNum type="alphaLcPeriod"/>
            </a:pPr>
            <a:r>
              <a:rPr lang="en-US" sz="1100" dirty="0">
                <a:solidFill>
                  <a:srgbClr val="000000"/>
                </a:solidFill>
                <a:latin typeface="Public Sans"/>
                <a:ea typeface="Public Sans"/>
                <a:cs typeface="Public Sans"/>
                <a:sym typeface="Public Sans"/>
              </a:rPr>
              <a:t>Aptitude Test</a:t>
            </a:r>
          </a:p>
          <a:p>
            <a:pPr marL="228600" indent="-228600" algn="just">
              <a:buAutoNum type="alphaLcPeriod"/>
            </a:pPr>
            <a:endParaRPr lang="en-US" sz="1100" dirty="0">
              <a:solidFill>
                <a:srgbClr val="000000"/>
              </a:solidFill>
              <a:latin typeface="Public Sans"/>
              <a:ea typeface="Public Sans"/>
              <a:cs typeface="Public Sans"/>
              <a:sym typeface="Public Sans"/>
            </a:endParaRPr>
          </a:p>
          <a:p>
            <a:pPr marL="228600" indent="-228600" algn="just">
              <a:buAutoNum type="alphaLcPeriod"/>
            </a:pPr>
            <a:r>
              <a:rPr lang="en-US" sz="1100" dirty="0">
                <a:solidFill>
                  <a:srgbClr val="000000"/>
                </a:solidFill>
                <a:latin typeface="Public Sans"/>
                <a:ea typeface="Public Sans"/>
                <a:cs typeface="Public Sans"/>
                <a:sym typeface="Public Sans"/>
              </a:rPr>
              <a:t>Portfolio</a:t>
            </a:r>
          </a:p>
          <a:p>
            <a:pPr marL="228600" indent="-228600" algn="just">
              <a:buAutoNum type="alphaLcPeriod"/>
            </a:pPr>
            <a:endParaRPr lang="en-US" sz="1100" dirty="0">
              <a:solidFill>
                <a:srgbClr val="000000"/>
              </a:solidFill>
              <a:latin typeface="Public Sans"/>
              <a:ea typeface="Public Sans"/>
              <a:cs typeface="Public Sans"/>
              <a:sym typeface="Public Sans"/>
            </a:endParaRPr>
          </a:p>
          <a:p>
            <a:pPr marL="228600" indent="-228600" algn="just">
              <a:buAutoNum type="alphaLcPeriod"/>
            </a:pPr>
            <a:r>
              <a:rPr lang="en-US" sz="1100" dirty="0">
                <a:solidFill>
                  <a:srgbClr val="000000"/>
                </a:solidFill>
                <a:latin typeface="Public Sans"/>
                <a:ea typeface="Public Sans"/>
                <a:cs typeface="Public Sans"/>
                <a:sym typeface="Public Sans"/>
              </a:rPr>
              <a:t>Interview</a:t>
            </a:r>
          </a:p>
        </p:txBody>
      </p:sp>
      <p:sp>
        <p:nvSpPr>
          <p:cNvPr id="16" name="TextBox 16">
            <a:extLst>
              <a:ext uri="{FF2B5EF4-FFF2-40B4-BE49-F238E27FC236}">
                <a16:creationId xmlns:a16="http://schemas.microsoft.com/office/drawing/2014/main" id="{413184C9-1423-A39C-DE2E-764995EDCEDF}"/>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2">
            <a:extLst>
              <a:ext uri="{FF2B5EF4-FFF2-40B4-BE49-F238E27FC236}">
                <a16:creationId xmlns:a16="http://schemas.microsoft.com/office/drawing/2014/main" id="{5F4A3616-74C8-98BF-8D32-961E71A80721}"/>
              </a:ext>
            </a:extLst>
          </p:cNvPr>
          <p:cNvSpPr txBox="1"/>
          <p:nvPr/>
        </p:nvSpPr>
        <p:spPr>
          <a:xfrm>
            <a:off x="2256804" y="4508502"/>
            <a:ext cx="4801052" cy="696153"/>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Assessment Weightage</a:t>
            </a:r>
          </a:p>
          <a:p>
            <a:pPr>
              <a:lnSpc>
                <a:spcPts val="2760"/>
              </a:lnSpc>
              <a:spcBef>
                <a:spcPct val="0"/>
              </a:spcBef>
            </a:pPr>
            <a:endParaRPr lang="en-US" sz="1600" b="1" dirty="0">
              <a:solidFill>
                <a:srgbClr val="000000"/>
              </a:solidFill>
              <a:latin typeface="Public Sans Bold"/>
              <a:ea typeface="Public Sans Bold"/>
              <a:cs typeface="Public Sans Bold"/>
              <a:sym typeface="Public Sans Bold"/>
            </a:endParaRPr>
          </a:p>
        </p:txBody>
      </p:sp>
      <p:sp>
        <p:nvSpPr>
          <p:cNvPr id="8" name="TextBox 3">
            <a:extLst>
              <a:ext uri="{FF2B5EF4-FFF2-40B4-BE49-F238E27FC236}">
                <a16:creationId xmlns:a16="http://schemas.microsoft.com/office/drawing/2014/main" id="{2D7C085E-4AFC-1ABF-5381-7215F13E2BA6}"/>
              </a:ext>
            </a:extLst>
          </p:cNvPr>
          <p:cNvSpPr txBox="1"/>
          <p:nvPr/>
        </p:nvSpPr>
        <p:spPr>
          <a:xfrm>
            <a:off x="1720850" y="450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5.1</a:t>
            </a:r>
          </a:p>
        </p:txBody>
      </p:sp>
      <p:sp>
        <p:nvSpPr>
          <p:cNvPr id="9" name="TextBox 4">
            <a:extLst>
              <a:ext uri="{FF2B5EF4-FFF2-40B4-BE49-F238E27FC236}">
                <a16:creationId xmlns:a16="http://schemas.microsoft.com/office/drawing/2014/main" id="{183CC728-4769-0ECF-FFE1-0E2E6CAE8CD1}"/>
              </a:ext>
            </a:extLst>
          </p:cNvPr>
          <p:cNvSpPr txBox="1"/>
          <p:nvPr/>
        </p:nvSpPr>
        <p:spPr>
          <a:xfrm>
            <a:off x="1720850" y="5087178"/>
            <a:ext cx="4703868" cy="564322"/>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The assessment instruments carry different weightage that contributes to the overall assessment. The weightage of each assessment instrument based on the MQF level of qualification is stated in </a:t>
            </a:r>
            <a:r>
              <a:rPr lang="en-US" sz="1100" b="1" dirty="0">
                <a:solidFill>
                  <a:srgbClr val="000000"/>
                </a:solidFill>
                <a:latin typeface="Public Sans"/>
                <a:ea typeface="Public Sans"/>
                <a:cs typeface="Public Sans"/>
                <a:sym typeface="Public Sans"/>
              </a:rPr>
              <a:t>Table 1.</a:t>
            </a:r>
          </a:p>
        </p:txBody>
      </p:sp>
      <p:sp>
        <p:nvSpPr>
          <p:cNvPr id="11" name="TextBox 5">
            <a:extLst>
              <a:ext uri="{FF2B5EF4-FFF2-40B4-BE49-F238E27FC236}">
                <a16:creationId xmlns:a16="http://schemas.microsoft.com/office/drawing/2014/main" id="{DCD1F9F9-A92A-6B51-18E2-0367AC61BA6B}"/>
              </a:ext>
            </a:extLst>
          </p:cNvPr>
          <p:cNvSpPr txBox="1"/>
          <p:nvPr/>
        </p:nvSpPr>
        <p:spPr>
          <a:xfrm>
            <a:off x="1362163" y="8547102"/>
            <a:ext cx="5105400" cy="179601"/>
          </a:xfrm>
          <a:prstGeom prst="rect">
            <a:avLst/>
          </a:prstGeom>
        </p:spPr>
        <p:txBody>
          <a:bodyPr wrap="square" lIns="0" tIns="0" rIns="0" bIns="0" rtlCol="0" anchor="t">
            <a:spAutoFit/>
          </a:bodyPr>
          <a:lstStyle/>
          <a:p>
            <a:pPr algn="just">
              <a:lnSpc>
                <a:spcPts val="1539"/>
              </a:lnSpc>
            </a:pPr>
            <a:r>
              <a:rPr lang="en-US" sz="1100" b="1" dirty="0">
                <a:solidFill>
                  <a:srgbClr val="000000"/>
                </a:solidFill>
                <a:latin typeface="Public Sans"/>
                <a:ea typeface="Public Sans"/>
                <a:cs typeface="Public Sans"/>
                <a:sym typeface="Public Sans"/>
              </a:rPr>
              <a:t>Table 1 </a:t>
            </a:r>
            <a:r>
              <a:rPr lang="en-US" sz="1100" dirty="0">
                <a:solidFill>
                  <a:srgbClr val="000000"/>
                </a:solidFill>
                <a:latin typeface="Public Sans"/>
                <a:ea typeface="Public Sans"/>
                <a:cs typeface="Public Sans"/>
                <a:sym typeface="Public Sans"/>
              </a:rPr>
              <a:t>: Assessment weightage based on MQF levels of qualifications</a:t>
            </a:r>
          </a:p>
        </p:txBody>
      </p:sp>
      <p:sp>
        <p:nvSpPr>
          <p:cNvPr id="12" name="TextBox 4">
            <a:extLst>
              <a:ext uri="{FF2B5EF4-FFF2-40B4-BE49-F238E27FC236}">
                <a16:creationId xmlns:a16="http://schemas.microsoft.com/office/drawing/2014/main" id="{8ED06AA9-E5F1-6D86-E547-F1D19BD3E955}"/>
              </a:ext>
            </a:extLst>
          </p:cNvPr>
          <p:cNvSpPr txBox="1"/>
          <p:nvPr/>
        </p:nvSpPr>
        <p:spPr>
          <a:xfrm>
            <a:off x="1184444" y="3603141"/>
            <a:ext cx="5260806" cy="371961"/>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Learners have to pass each stage of the assessment depending on the instruments adopted for the respective MQF level.</a:t>
            </a:r>
          </a:p>
        </p:txBody>
      </p:sp>
      <p:graphicFrame>
        <p:nvGraphicFramePr>
          <p:cNvPr id="17" name="Table 16">
            <a:extLst>
              <a:ext uri="{FF2B5EF4-FFF2-40B4-BE49-F238E27FC236}">
                <a16:creationId xmlns:a16="http://schemas.microsoft.com/office/drawing/2014/main" id="{6BD3AF46-A749-B872-7F1C-5493DD721BB7}"/>
              </a:ext>
            </a:extLst>
          </p:cNvPr>
          <p:cNvGraphicFramePr>
            <a:graphicFrameLocks noGrp="1"/>
          </p:cNvGraphicFramePr>
          <p:nvPr>
            <p:extLst>
              <p:ext uri="{D42A27DB-BD31-4B8C-83A1-F6EECF244321}">
                <p14:modId xmlns:p14="http://schemas.microsoft.com/office/powerpoint/2010/main" val="3582395378"/>
              </p:ext>
            </p:extLst>
          </p:nvPr>
        </p:nvGraphicFramePr>
        <p:xfrm>
          <a:off x="1114030" y="6013990"/>
          <a:ext cx="5715000" cy="2380710"/>
        </p:xfrm>
        <a:graphic>
          <a:graphicData uri="http://schemas.openxmlformats.org/drawingml/2006/table">
            <a:tbl>
              <a:tblPr firstRow="1" firstCol="1" lastRow="1" lastCol="1" bandRow="1" bandCol="1">
                <a:tableStyleId>{69012ECD-51FC-41F1-AA8D-1B2483CD663E}</a:tableStyleId>
              </a:tblPr>
              <a:tblGrid>
                <a:gridCol w="1371600">
                  <a:extLst>
                    <a:ext uri="{9D8B030D-6E8A-4147-A177-3AD203B41FA5}">
                      <a16:colId xmlns:a16="http://schemas.microsoft.com/office/drawing/2014/main" val="585322142"/>
                    </a:ext>
                  </a:extLst>
                </a:gridCol>
                <a:gridCol w="2171700">
                  <a:extLst>
                    <a:ext uri="{9D8B030D-6E8A-4147-A177-3AD203B41FA5}">
                      <a16:colId xmlns:a16="http://schemas.microsoft.com/office/drawing/2014/main" val="496088976"/>
                    </a:ext>
                  </a:extLst>
                </a:gridCol>
                <a:gridCol w="2171700">
                  <a:extLst>
                    <a:ext uri="{9D8B030D-6E8A-4147-A177-3AD203B41FA5}">
                      <a16:colId xmlns:a16="http://schemas.microsoft.com/office/drawing/2014/main" val="244694554"/>
                    </a:ext>
                  </a:extLst>
                </a:gridCol>
              </a:tblGrid>
              <a:tr h="431981">
                <a:tc>
                  <a:txBody>
                    <a:bodyPr/>
                    <a:lstStyle/>
                    <a:p>
                      <a:pPr marL="31750" marR="28575" algn="ctr">
                        <a:lnSpc>
                          <a:spcPct val="107000"/>
                        </a:lnSpc>
                        <a:spcBef>
                          <a:spcPts val="575"/>
                        </a:spcBef>
                        <a:buNone/>
                      </a:pPr>
                      <a:endParaRPr lang="en-US" sz="1100" kern="100" spc="-10" dirty="0">
                        <a:solidFill>
                          <a:schemeClr val="tx1"/>
                        </a:solidFill>
                        <a:effectLst/>
                        <a:latin typeface="Public Sans" panose="020B0604020202020204" charset="0"/>
                      </a:endParaRPr>
                    </a:p>
                    <a:p>
                      <a:pPr marL="31750" marR="28575" algn="ctr">
                        <a:lnSpc>
                          <a:spcPct val="107000"/>
                        </a:lnSpc>
                        <a:spcBef>
                          <a:spcPts val="575"/>
                        </a:spcBef>
                        <a:buNone/>
                      </a:pPr>
                      <a:r>
                        <a:rPr lang="en-US" sz="1100" kern="100" spc="-10" dirty="0">
                          <a:solidFill>
                            <a:schemeClr val="tx1"/>
                          </a:solidFill>
                          <a:effectLst/>
                          <a:latin typeface="Public Sans" panose="020B0604020202020204" charset="0"/>
                        </a:rPr>
                        <a:t> MQF Level / Instruments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ctr">
                        <a:lnSpc>
                          <a:spcPct val="100000"/>
                        </a:lnSpc>
                        <a:spcBef>
                          <a:spcPts val="575"/>
                        </a:spcBef>
                        <a:buNone/>
                      </a:pPr>
                      <a:r>
                        <a:rPr lang="en-US" sz="1100" kern="100" dirty="0">
                          <a:solidFill>
                            <a:schemeClr val="tx1"/>
                          </a:solidFill>
                          <a:effectLst/>
                          <a:latin typeface="Public Sans" panose="020B0604020202020204" charset="0"/>
                        </a:rPr>
                        <a:t>T6 </a:t>
                      </a:r>
                    </a:p>
                    <a:p>
                      <a:pPr marL="0" indent="0" algn="ctr">
                        <a:lnSpc>
                          <a:spcPct val="100000"/>
                        </a:lnSpc>
                        <a:spcBef>
                          <a:spcPts val="575"/>
                        </a:spcBef>
                        <a:buNone/>
                      </a:pPr>
                      <a:r>
                        <a:rPr lang="en-US" sz="1100" kern="100" dirty="0">
                          <a:solidFill>
                            <a:schemeClr val="tx1"/>
                          </a:solidFill>
                          <a:effectLst/>
                          <a:latin typeface="Public Sans" panose="020B0604020202020204" charset="0"/>
                          <a:ea typeface="Arial MT"/>
                          <a:cs typeface="Arial MT"/>
                        </a:rPr>
                        <a:t>(Bachelor, Graduate Diploma </a:t>
                      </a:r>
                    </a:p>
                    <a:p>
                      <a:pPr marL="0" indent="0" algn="ctr">
                        <a:lnSpc>
                          <a:spcPct val="100000"/>
                        </a:lnSpc>
                        <a:spcBef>
                          <a:spcPts val="575"/>
                        </a:spcBef>
                        <a:buNone/>
                      </a:pPr>
                      <a:r>
                        <a:rPr lang="en-US" sz="1100" kern="100" dirty="0">
                          <a:solidFill>
                            <a:schemeClr val="tx1"/>
                          </a:solidFill>
                          <a:effectLst/>
                          <a:latin typeface="Public Sans" panose="020B0604020202020204" charset="0"/>
                          <a:ea typeface="Arial MT"/>
                          <a:cs typeface="Arial MT"/>
                        </a:rPr>
                        <a:t>and Graduate Certificate)</a:t>
                      </a:r>
                    </a:p>
                    <a:p>
                      <a:pPr marL="0" indent="0" algn="ctr">
                        <a:lnSpc>
                          <a:spcPct val="107000"/>
                        </a:lnSpc>
                        <a:spcBef>
                          <a:spcPts val="575"/>
                        </a:spcBef>
                        <a:buNone/>
                      </a:pPr>
                      <a:endParaRPr lang="en-MY" sz="11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ctr" defTabSz="900113">
                        <a:lnSpc>
                          <a:spcPct val="100000"/>
                        </a:lnSpc>
                        <a:spcBef>
                          <a:spcPts val="70"/>
                        </a:spcBef>
                        <a:buNone/>
                        <a:tabLst>
                          <a:tab pos="0" algn="l"/>
                          <a:tab pos="84138" algn="l"/>
                        </a:tabLst>
                      </a:pPr>
                      <a:r>
                        <a:rPr lang="en-US" sz="1100" kern="100" dirty="0">
                          <a:solidFill>
                            <a:schemeClr val="tx1"/>
                          </a:solidFill>
                          <a:effectLst/>
                          <a:latin typeface="Public Sans" panose="020B0604020202020204" charset="0"/>
                          <a:ea typeface="Arial MT"/>
                          <a:cs typeface="Arial MT"/>
                        </a:rPr>
                        <a:t>T7</a:t>
                      </a:r>
                    </a:p>
                    <a:p>
                      <a:pPr marL="0" indent="0" algn="ctr" defTabSz="900113">
                        <a:lnSpc>
                          <a:spcPct val="150000"/>
                        </a:lnSpc>
                        <a:spcBef>
                          <a:spcPts val="70"/>
                        </a:spcBef>
                        <a:buNone/>
                        <a:tabLst>
                          <a:tab pos="0" algn="l"/>
                          <a:tab pos="84138" algn="l"/>
                        </a:tabLst>
                      </a:pPr>
                      <a:r>
                        <a:rPr lang="en-US" sz="1100" kern="100" dirty="0">
                          <a:solidFill>
                            <a:schemeClr val="tx1"/>
                          </a:solidFill>
                          <a:effectLst/>
                          <a:latin typeface="Public Sans" panose="020B0604020202020204" charset="0"/>
                          <a:ea typeface="Arial MT"/>
                          <a:cs typeface="Arial MT"/>
                        </a:rPr>
                        <a:t>(Master, Postgraduate Diploma and Postgraduate Certificate) </a:t>
                      </a:r>
                    </a:p>
                    <a:p>
                      <a:pPr marL="0" indent="0" algn="ctr" defTabSz="900113">
                        <a:lnSpc>
                          <a:spcPct val="150000"/>
                        </a:lnSpc>
                        <a:spcBef>
                          <a:spcPts val="70"/>
                        </a:spcBef>
                        <a:buNone/>
                        <a:tabLst>
                          <a:tab pos="0" algn="l"/>
                          <a:tab pos="84138" algn="l"/>
                        </a:tabLst>
                      </a:pPr>
                      <a:r>
                        <a:rPr lang="en-US" sz="1100" kern="100" dirty="0">
                          <a:solidFill>
                            <a:schemeClr val="tx1"/>
                          </a:solidFill>
                          <a:effectLst/>
                          <a:latin typeface="Public Sans" panose="020B0604020202020204" charset="0"/>
                          <a:ea typeface="Arial MT"/>
                          <a:cs typeface="Arial MT"/>
                        </a:rPr>
                        <a:t>(by Coursework / Mixed Mode)</a:t>
                      </a:r>
                      <a:endParaRPr lang="en-MY" sz="1100" kern="100" dirty="0">
                        <a:solidFill>
                          <a:schemeClr val="tx1"/>
                        </a:solidFill>
                        <a:effectLst/>
                        <a:latin typeface="Public Sans" panose="020B0604020202020204" charset="0"/>
                        <a:ea typeface="Arial MT"/>
                        <a:cs typeface="Arial MT"/>
                      </a:endParaRPr>
                    </a:p>
                    <a:p>
                      <a:pPr marL="0" indent="0" algn="ctr" defTabSz="900113">
                        <a:lnSpc>
                          <a:spcPct val="150000"/>
                        </a:lnSpc>
                        <a:spcBef>
                          <a:spcPts val="70"/>
                        </a:spcBef>
                        <a:buNone/>
                        <a:tabLst>
                          <a:tab pos="0" algn="l"/>
                          <a:tab pos="84138" algn="l"/>
                        </a:tabLst>
                      </a:pPr>
                      <a:endParaRPr lang="en-US" sz="11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22445767"/>
                  </a:ext>
                </a:extLst>
              </a:tr>
              <a:tr h="440848">
                <a:tc>
                  <a:txBody>
                    <a:bodyPr/>
                    <a:lstStyle/>
                    <a:p>
                      <a:pPr marL="3175" marR="31750" algn="ctr">
                        <a:lnSpc>
                          <a:spcPct val="107000"/>
                        </a:lnSpc>
                        <a:buNone/>
                      </a:pPr>
                      <a:r>
                        <a:rPr lang="en-US" sz="1100" b="0" kern="100" dirty="0">
                          <a:effectLst/>
                          <a:latin typeface="Public Sans" panose="020B0604020202020204" charset="0"/>
                          <a:ea typeface="Arial MT"/>
                          <a:cs typeface="Arial MT"/>
                        </a:rPr>
                        <a:t>Aptitude Test</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30%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40%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19009"/>
                  </a:ext>
                </a:extLst>
              </a:tr>
              <a:tr h="381000">
                <a:tc>
                  <a:txBody>
                    <a:bodyPr/>
                    <a:lstStyle/>
                    <a:p>
                      <a:pPr marL="3175" marR="31750" algn="ctr">
                        <a:lnSpc>
                          <a:spcPct val="107000"/>
                        </a:lnSpc>
                        <a:buNone/>
                      </a:pPr>
                      <a:r>
                        <a:rPr lang="en-US" sz="1100" b="0" kern="100" dirty="0">
                          <a:effectLst/>
                          <a:latin typeface="Public Sans" panose="020B0604020202020204" charset="0"/>
                          <a:ea typeface="Arial MT"/>
                          <a:cs typeface="Arial MT"/>
                        </a:rPr>
                        <a:t>Portfolio</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70%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40%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6057469"/>
                  </a:ext>
                </a:extLst>
              </a:tr>
              <a:tr h="378016">
                <a:tc>
                  <a:txBody>
                    <a:bodyPr/>
                    <a:lstStyle/>
                    <a:p>
                      <a:pPr marL="3175" marR="31750" algn="ctr">
                        <a:lnSpc>
                          <a:spcPct val="107000"/>
                        </a:lnSpc>
                        <a:buNone/>
                      </a:pPr>
                      <a:r>
                        <a:rPr lang="en-US" sz="1100" b="0" kern="100" dirty="0">
                          <a:effectLst/>
                          <a:latin typeface="Public Sans" panose="020B0604020202020204" charset="0"/>
                          <a:ea typeface="Arial MT"/>
                          <a:cs typeface="Arial MT"/>
                        </a:rPr>
                        <a:t>Interview</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165" algn="ctr">
                        <a:lnSpc>
                          <a:spcPct val="107000"/>
                        </a:lnSpc>
                        <a:spcBef>
                          <a:spcPts val="45"/>
                        </a:spcBef>
                        <a:buNone/>
                      </a:pPr>
                      <a:r>
                        <a:rPr lang="en-US" sz="1100" b="0" kern="100" dirty="0">
                          <a:effectLst/>
                          <a:latin typeface="Public Sans" panose="020B0604020202020204" charset="0"/>
                          <a:ea typeface="Arial MT"/>
                          <a:cs typeface="Arial MT"/>
                        </a:rPr>
                        <a:t>20%</a:t>
                      </a:r>
                      <a:endParaRPr lang="en-MY" sz="11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6500824"/>
                  </a:ext>
                </a:extLst>
              </a:tr>
            </a:tbl>
          </a:graphicData>
        </a:graphic>
      </p:graphicFrame>
      <p:sp>
        <p:nvSpPr>
          <p:cNvPr id="7" name="TextBox 30">
            <a:extLst>
              <a:ext uri="{FF2B5EF4-FFF2-40B4-BE49-F238E27FC236}">
                <a16:creationId xmlns:a16="http://schemas.microsoft.com/office/drawing/2014/main" id="{F4FA2BD5-7501-2E8A-877D-BFC8C3C05C90}"/>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13</a:t>
            </a:r>
          </a:p>
        </p:txBody>
      </p:sp>
      <p:sp>
        <p:nvSpPr>
          <p:cNvPr id="10" name="AutoShape 2">
            <a:extLst>
              <a:ext uri="{FF2B5EF4-FFF2-40B4-BE49-F238E27FC236}">
                <a16:creationId xmlns:a16="http://schemas.microsoft.com/office/drawing/2014/main" id="{7D025EB5-4E8D-1273-4EE7-41A00C4AE7C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3" name="TextBox 12">
            <a:extLst>
              <a:ext uri="{FF2B5EF4-FFF2-40B4-BE49-F238E27FC236}">
                <a16:creationId xmlns:a16="http://schemas.microsoft.com/office/drawing/2014/main" id="{A75D6D2A-AE59-F85D-1B45-D865D58B6DC8}"/>
              </a:ext>
            </a:extLst>
          </p:cNvPr>
          <p:cNvSpPr txBox="1"/>
          <p:nvPr/>
        </p:nvSpPr>
        <p:spPr>
          <a:xfrm>
            <a:off x="1111250" y="852651"/>
            <a:ext cx="5433716" cy="322332"/>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5.0 ASSESSMENT INSTRUMENTS</a:t>
            </a:r>
          </a:p>
        </p:txBody>
      </p:sp>
      <p:sp>
        <p:nvSpPr>
          <p:cNvPr id="2" name="TextBox 47">
            <a:extLst>
              <a:ext uri="{FF2B5EF4-FFF2-40B4-BE49-F238E27FC236}">
                <a16:creationId xmlns:a16="http://schemas.microsoft.com/office/drawing/2014/main" id="{4E10E068-8E65-D5AE-DD6E-82C54A1D51F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48E3D8-AE3A-0E7C-6F73-CF0EF84C8A2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09EFD9A-56BC-EB2F-3DAA-DA30CEFD46B6}"/>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9" name="TextBox 16">
            <a:extLst>
              <a:ext uri="{FF2B5EF4-FFF2-40B4-BE49-F238E27FC236}">
                <a16:creationId xmlns:a16="http://schemas.microsoft.com/office/drawing/2014/main" id="{5A77E8AA-9F17-1639-2DFC-701176E2271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47">
            <a:extLst>
              <a:ext uri="{FF2B5EF4-FFF2-40B4-BE49-F238E27FC236}">
                <a16:creationId xmlns:a16="http://schemas.microsoft.com/office/drawing/2014/main" id="{4F1CAF06-3017-41D5-25AA-D50E040A5DC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
        <p:nvSpPr>
          <p:cNvPr id="7" name="TextBox 19">
            <a:extLst>
              <a:ext uri="{FF2B5EF4-FFF2-40B4-BE49-F238E27FC236}">
                <a16:creationId xmlns:a16="http://schemas.microsoft.com/office/drawing/2014/main" id="{365013FF-0C7F-8FF6-4909-69E96CE8F5D4}"/>
              </a:ext>
            </a:extLst>
          </p:cNvPr>
          <p:cNvSpPr txBox="1"/>
          <p:nvPr/>
        </p:nvSpPr>
        <p:spPr>
          <a:xfrm>
            <a:off x="958850" y="6565902"/>
            <a:ext cx="5867400" cy="2692788"/>
          </a:xfrm>
          <a:prstGeom prst="rect">
            <a:avLst/>
          </a:prstGeom>
        </p:spPr>
        <p:txBody>
          <a:bodyPr wrap="square" lIns="0" tIns="0" rIns="0" bIns="0" rtlCol="0" anchor="t">
            <a:spAutoFit/>
          </a:bodyPr>
          <a:lstStyle/>
          <a:p>
            <a:pPr algn="just">
              <a:lnSpc>
                <a:spcPct val="150000"/>
              </a:lnSpc>
            </a:pPr>
            <a:r>
              <a:rPr lang="en-US" sz="1200" dirty="0">
                <a:latin typeface="Public Sans"/>
                <a:ea typeface="Public Sans"/>
                <a:cs typeface="Public Sans"/>
                <a:sym typeface="Public Sans"/>
              </a:rPr>
              <a:t>APEL.A Learner’s Handbook:</a:t>
            </a:r>
          </a:p>
          <a:p>
            <a:pPr algn="just">
              <a:lnSpc>
                <a:spcPct val="150000"/>
              </a:lnSpc>
            </a:pPr>
            <a:r>
              <a:rPr lang="en-US" sz="1200" dirty="0">
                <a:latin typeface="Public Sans"/>
                <a:ea typeface="Public Sans"/>
                <a:cs typeface="Public Sans"/>
                <a:sym typeface="Public Sans"/>
              </a:rPr>
              <a:t>Accreditation of Prior Experiential Learning for Access (APEL.A)</a:t>
            </a:r>
          </a:p>
          <a:p>
            <a:pPr algn="just">
              <a:lnSpc>
                <a:spcPct val="150000"/>
              </a:lnSpc>
            </a:pPr>
            <a:r>
              <a:rPr lang="en-US" sz="1200" dirty="0">
                <a:latin typeface="Public Sans"/>
                <a:ea typeface="Public Sans"/>
                <a:cs typeface="Public Sans"/>
                <a:sym typeface="Public Sans"/>
              </a:rPr>
              <a:t>First Edition 2025</a:t>
            </a:r>
          </a:p>
          <a:p>
            <a:pPr algn="just">
              <a:lnSpc>
                <a:spcPct val="150000"/>
              </a:lnSpc>
            </a:pPr>
            <a:endParaRPr lang="en-US" sz="1200" dirty="0">
              <a:latin typeface="Public Sans"/>
              <a:ea typeface="Public Sans"/>
              <a:cs typeface="Public Sans"/>
              <a:sym typeface="Public Sans"/>
            </a:endParaRPr>
          </a:p>
          <a:p>
            <a:pPr algn="just">
              <a:lnSpc>
                <a:spcPct val="150000"/>
              </a:lnSpc>
            </a:pPr>
            <a:r>
              <a:rPr lang="en-US" sz="1200" dirty="0">
                <a:latin typeface="Public Sans"/>
                <a:ea typeface="Public Sans"/>
                <a:cs typeface="Public Sans"/>
                <a:sym typeface="Public Sans"/>
              </a:rPr>
              <a:t>© 2025 Prior Learning Assessment Centre (</a:t>
            </a:r>
            <a:r>
              <a:rPr lang="en-US" sz="1200" dirty="0" err="1">
                <a:latin typeface="Public Sans"/>
                <a:ea typeface="Public Sans"/>
                <a:cs typeface="Public Sans"/>
                <a:sym typeface="Public Sans"/>
              </a:rPr>
              <a:t>PLACe</a:t>
            </a:r>
            <a:r>
              <a:rPr lang="en-US" sz="1200" dirty="0">
                <a:latin typeface="Public Sans"/>
                <a:ea typeface="Public Sans"/>
                <a:cs typeface="Public Sans"/>
                <a:sym typeface="Public Sans"/>
              </a:rPr>
              <a:t>), Lincoln University College</a:t>
            </a:r>
          </a:p>
          <a:p>
            <a:pPr algn="just">
              <a:lnSpc>
                <a:spcPct val="150000"/>
              </a:lnSpc>
            </a:pPr>
            <a:endParaRPr lang="en-US" sz="1200" dirty="0">
              <a:latin typeface="Public Sans"/>
              <a:ea typeface="Public Sans"/>
              <a:cs typeface="Public Sans"/>
              <a:sym typeface="Public Sans"/>
            </a:endParaRPr>
          </a:p>
          <a:p>
            <a:pPr algn="just">
              <a:lnSpc>
                <a:spcPct val="150000"/>
              </a:lnSpc>
            </a:pPr>
            <a:endParaRPr lang="en-US" sz="1200" dirty="0">
              <a:latin typeface="Public Sans"/>
              <a:ea typeface="Public Sans"/>
              <a:cs typeface="Public Sans"/>
              <a:sym typeface="Public Sans"/>
            </a:endParaRPr>
          </a:p>
          <a:p>
            <a:pPr algn="just">
              <a:lnSpc>
                <a:spcPct val="150000"/>
              </a:lnSpc>
            </a:pPr>
            <a:endParaRPr lang="en-US" sz="1200" dirty="0">
              <a:latin typeface="Public Sans"/>
              <a:ea typeface="Public Sans"/>
              <a:cs typeface="Public Sans"/>
              <a:sym typeface="Public Sans"/>
            </a:endParaRPr>
          </a:p>
          <a:p>
            <a:pPr algn="just">
              <a:lnSpc>
                <a:spcPct val="150000"/>
              </a:lnSpc>
            </a:pPr>
            <a:r>
              <a:rPr lang="en-US" sz="1100" dirty="0">
                <a:latin typeface="Public Sans"/>
                <a:ea typeface="Public Sans"/>
                <a:cs typeface="Public Sans"/>
                <a:sym typeface="Public Sans"/>
              </a:rPr>
              <a:t>This handbook is intended for learners of Lincoln University College and serves as a comprehensive guide to support all learners throughout the APEL.A assessment process.</a:t>
            </a:r>
          </a:p>
        </p:txBody>
      </p:sp>
    </p:spTree>
    <p:extLst>
      <p:ext uri="{BB962C8B-B14F-4D97-AF65-F5344CB8AC3E}">
        <p14:creationId xmlns:p14="http://schemas.microsoft.com/office/powerpoint/2010/main" val="1093877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57F055-5DB8-763F-EE6D-F600635407D4}"/>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CDD81E0-2D05-D152-ABAF-2858BC624A3C}"/>
              </a:ext>
            </a:extLst>
          </p:cNvPr>
          <p:cNvSpPr txBox="1"/>
          <p:nvPr/>
        </p:nvSpPr>
        <p:spPr>
          <a:xfrm>
            <a:off x="1720851" y="1231900"/>
            <a:ext cx="4952999" cy="1238544"/>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The required competencies for the APEL.A assessment are guided by the MQF’s five clusters of learning outcomes. Therefore, the APEL.A assessments conducted by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Lincoln University College aims to ensure that learners will have the following minimum competencies to pursue higher education:</a:t>
            </a:r>
          </a:p>
        </p:txBody>
      </p:sp>
      <p:sp>
        <p:nvSpPr>
          <p:cNvPr id="5" name="TextBox 5">
            <a:extLst>
              <a:ext uri="{FF2B5EF4-FFF2-40B4-BE49-F238E27FC236}">
                <a16:creationId xmlns:a16="http://schemas.microsoft.com/office/drawing/2014/main" id="{D781F813-3584-706D-1025-02E3FBC58497}"/>
              </a:ext>
            </a:extLst>
          </p:cNvPr>
          <p:cNvSpPr txBox="1"/>
          <p:nvPr/>
        </p:nvSpPr>
        <p:spPr>
          <a:xfrm>
            <a:off x="1971765" y="2711495"/>
            <a:ext cx="3863887" cy="2254207"/>
          </a:xfrm>
          <a:prstGeom prst="rect">
            <a:avLst/>
          </a:prstGeom>
        </p:spPr>
        <p:txBody>
          <a:bodyPr lIns="0" tIns="0" rIns="0" bIns="0" rtlCol="0" anchor="t">
            <a:spAutoFit/>
          </a:bodyPr>
          <a:lstStyle/>
          <a:p>
            <a:pPr marL="285750" indent="-285750" algn="just">
              <a:lnSpc>
                <a:spcPct val="150000"/>
              </a:lnSpc>
              <a:buFont typeface="+mj-lt"/>
              <a:buAutoNum type="romanLcPeriod"/>
            </a:pPr>
            <a:r>
              <a:rPr lang="en-US" sz="1100" dirty="0">
                <a:solidFill>
                  <a:srgbClr val="000000"/>
                </a:solidFill>
                <a:latin typeface="Public Sans"/>
                <a:ea typeface="Public Sans"/>
                <a:cs typeface="Public Sans"/>
                <a:sym typeface="Public Sans"/>
              </a:rPr>
              <a:t>Knowledge and understanding</a:t>
            </a:r>
          </a:p>
          <a:p>
            <a:pPr marL="285750" indent="-285750" algn="just">
              <a:lnSpc>
                <a:spcPct val="150000"/>
              </a:lnSpc>
              <a:buFont typeface="+mj-lt"/>
              <a:buAutoNum type="romanLcPeriod"/>
            </a:pPr>
            <a:r>
              <a:rPr lang="en-US" sz="1100" dirty="0">
                <a:solidFill>
                  <a:srgbClr val="000000"/>
                </a:solidFill>
                <a:latin typeface="Public Sans"/>
                <a:ea typeface="Public Sans"/>
                <a:cs typeface="Public Sans"/>
                <a:sym typeface="Public Sans"/>
              </a:rPr>
              <a:t>Cognitive skills</a:t>
            </a:r>
          </a:p>
          <a:p>
            <a:pPr marL="285750" indent="-285750" algn="just">
              <a:lnSpc>
                <a:spcPct val="150000"/>
              </a:lnSpc>
              <a:buFont typeface="+mj-lt"/>
              <a:buAutoNum type="romanLcPeriod"/>
            </a:pPr>
            <a:r>
              <a:rPr lang="en-US" sz="1100" dirty="0">
                <a:solidFill>
                  <a:srgbClr val="000000"/>
                </a:solidFill>
                <a:latin typeface="Public Sans"/>
                <a:ea typeface="Public Sans"/>
                <a:cs typeface="Public Sans"/>
                <a:sym typeface="Public Sans"/>
              </a:rPr>
              <a:t>Functional work skills with focus on:</a:t>
            </a:r>
          </a:p>
          <a:p>
            <a:pPr algn="just">
              <a:lnSpc>
                <a:spcPct val="150000"/>
              </a:lnSpc>
            </a:pPr>
            <a:r>
              <a:rPr lang="en-US" sz="1100" dirty="0">
                <a:solidFill>
                  <a:srgbClr val="000000"/>
                </a:solidFill>
                <a:latin typeface="Public Sans"/>
                <a:ea typeface="Public Sans"/>
                <a:cs typeface="Public Sans"/>
                <a:sym typeface="Public Sans"/>
              </a:rPr>
              <a:t>        a.   Practical skills</a:t>
            </a:r>
          </a:p>
          <a:p>
            <a:pPr algn="just">
              <a:lnSpc>
                <a:spcPct val="150000"/>
              </a:lnSpc>
            </a:pPr>
            <a:r>
              <a:rPr lang="en-US" sz="1100" dirty="0">
                <a:solidFill>
                  <a:srgbClr val="000000"/>
                </a:solidFill>
                <a:latin typeface="Public Sans"/>
                <a:ea typeface="Public Sans"/>
                <a:cs typeface="Public Sans"/>
                <a:sym typeface="Public Sans"/>
              </a:rPr>
              <a:t>        b.   Interpersonal and communication skills</a:t>
            </a:r>
          </a:p>
          <a:p>
            <a:pPr algn="just">
              <a:lnSpc>
                <a:spcPct val="150000"/>
              </a:lnSpc>
            </a:pPr>
            <a:r>
              <a:rPr lang="en-US" sz="1100" dirty="0">
                <a:solidFill>
                  <a:srgbClr val="000000"/>
                </a:solidFill>
                <a:latin typeface="Public Sans"/>
                <a:ea typeface="Public Sans"/>
                <a:cs typeface="Public Sans"/>
                <a:sym typeface="Public Sans"/>
              </a:rPr>
              <a:t>        c.   Digital and numeracy skills</a:t>
            </a:r>
          </a:p>
          <a:p>
            <a:pPr algn="just">
              <a:lnSpc>
                <a:spcPct val="150000"/>
              </a:lnSpc>
            </a:pPr>
            <a:r>
              <a:rPr lang="en-US" sz="1100" dirty="0">
                <a:solidFill>
                  <a:srgbClr val="000000"/>
                </a:solidFill>
                <a:latin typeface="Public Sans"/>
                <a:ea typeface="Public Sans"/>
                <a:cs typeface="Public Sans"/>
                <a:sym typeface="Public Sans"/>
              </a:rPr>
              <a:t>        d.   Leadership, autonomy and responsibility</a:t>
            </a:r>
          </a:p>
          <a:p>
            <a:pPr marL="285750" indent="-285750" algn="just">
              <a:lnSpc>
                <a:spcPct val="150000"/>
              </a:lnSpc>
              <a:buFont typeface="+mj-lt"/>
              <a:buAutoNum type="romanLcPeriod" startAt="4"/>
            </a:pPr>
            <a:r>
              <a:rPr lang="en-US" sz="1100" dirty="0">
                <a:solidFill>
                  <a:srgbClr val="000000"/>
                </a:solidFill>
                <a:latin typeface="Public Sans"/>
                <a:ea typeface="Public Sans"/>
                <a:cs typeface="Public Sans"/>
                <a:sym typeface="Public Sans"/>
              </a:rPr>
              <a:t>Personal and entrepreneurial skills</a:t>
            </a:r>
          </a:p>
          <a:p>
            <a:pPr marL="285750" indent="-285750" algn="just">
              <a:lnSpc>
                <a:spcPct val="150000"/>
              </a:lnSpc>
              <a:buFont typeface="+mj-lt"/>
              <a:buAutoNum type="romanLcPeriod" startAt="4"/>
            </a:pPr>
            <a:r>
              <a:rPr lang="en-US" sz="1100" dirty="0">
                <a:solidFill>
                  <a:srgbClr val="000000"/>
                </a:solidFill>
                <a:latin typeface="Public Sans"/>
                <a:ea typeface="Public Sans"/>
                <a:cs typeface="Public Sans"/>
                <a:sym typeface="Public Sans"/>
              </a:rPr>
              <a:t>Ethics and professionalism.</a:t>
            </a:r>
          </a:p>
        </p:txBody>
      </p:sp>
      <p:sp>
        <p:nvSpPr>
          <p:cNvPr id="16" name="TextBox 16">
            <a:extLst>
              <a:ext uri="{FF2B5EF4-FFF2-40B4-BE49-F238E27FC236}">
                <a16:creationId xmlns:a16="http://schemas.microsoft.com/office/drawing/2014/main" id="{18C0AD76-A2D8-043D-CBA9-16F2A3608942}"/>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56A2E6D8-96D6-C226-46B4-90E9035BDD51}"/>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14</a:t>
            </a:r>
          </a:p>
        </p:txBody>
      </p:sp>
      <p:sp>
        <p:nvSpPr>
          <p:cNvPr id="8" name="AutoShape 2">
            <a:extLst>
              <a:ext uri="{FF2B5EF4-FFF2-40B4-BE49-F238E27FC236}">
                <a16:creationId xmlns:a16="http://schemas.microsoft.com/office/drawing/2014/main" id="{4160D341-D233-8C0E-8921-BA100E9AF0D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7" name="TextBox 2">
            <a:extLst>
              <a:ext uri="{FF2B5EF4-FFF2-40B4-BE49-F238E27FC236}">
                <a16:creationId xmlns:a16="http://schemas.microsoft.com/office/drawing/2014/main" id="{7584EB7C-684D-DAE3-9E88-B6F25F3A0E0D}"/>
              </a:ext>
            </a:extLst>
          </p:cNvPr>
          <p:cNvSpPr txBox="1"/>
          <p:nvPr/>
        </p:nvSpPr>
        <p:spPr>
          <a:xfrm>
            <a:off x="2256804" y="698500"/>
            <a:ext cx="4801052" cy="675506"/>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Learner’s Competencies</a:t>
            </a:r>
          </a:p>
          <a:p>
            <a:pPr>
              <a:lnSpc>
                <a:spcPts val="2760"/>
              </a:lnSpc>
              <a:spcBef>
                <a:spcPct val="0"/>
              </a:spcBef>
            </a:pPr>
            <a:endParaRPr lang="en-US" sz="1600" b="1" dirty="0">
              <a:solidFill>
                <a:srgbClr val="000000"/>
              </a:solidFill>
              <a:latin typeface="Public Sans Bold"/>
              <a:ea typeface="Public Sans Bold"/>
              <a:cs typeface="Public Sans Bold"/>
              <a:sym typeface="Public Sans Bold"/>
            </a:endParaRPr>
          </a:p>
        </p:txBody>
      </p:sp>
      <p:sp>
        <p:nvSpPr>
          <p:cNvPr id="9" name="TextBox 3">
            <a:extLst>
              <a:ext uri="{FF2B5EF4-FFF2-40B4-BE49-F238E27FC236}">
                <a16:creationId xmlns:a16="http://schemas.microsoft.com/office/drawing/2014/main" id="{9E4C4B77-2C86-C932-E698-A52B9A2B1728}"/>
              </a:ext>
            </a:extLst>
          </p:cNvPr>
          <p:cNvSpPr txBox="1"/>
          <p:nvPr/>
        </p:nvSpPr>
        <p:spPr>
          <a:xfrm>
            <a:off x="1720850"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5.2</a:t>
            </a:r>
          </a:p>
        </p:txBody>
      </p:sp>
      <p:sp>
        <p:nvSpPr>
          <p:cNvPr id="11" name="TextBox 2">
            <a:extLst>
              <a:ext uri="{FF2B5EF4-FFF2-40B4-BE49-F238E27FC236}">
                <a16:creationId xmlns:a16="http://schemas.microsoft.com/office/drawing/2014/main" id="{C4B805A1-D003-513B-21FA-DF1B27BCEE59}"/>
              </a:ext>
            </a:extLst>
          </p:cNvPr>
          <p:cNvSpPr txBox="1"/>
          <p:nvPr/>
        </p:nvSpPr>
        <p:spPr>
          <a:xfrm>
            <a:off x="3182948" y="5489399"/>
            <a:ext cx="3262302" cy="316433"/>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Knowledge and understanding</a:t>
            </a:r>
          </a:p>
        </p:txBody>
      </p:sp>
      <p:sp>
        <p:nvSpPr>
          <p:cNvPr id="12" name="TextBox 3">
            <a:extLst>
              <a:ext uri="{FF2B5EF4-FFF2-40B4-BE49-F238E27FC236}">
                <a16:creationId xmlns:a16="http://schemas.microsoft.com/office/drawing/2014/main" id="{045290AF-495B-2C39-0D99-56DC11CEEE36}"/>
              </a:ext>
            </a:extLst>
          </p:cNvPr>
          <p:cNvSpPr txBox="1"/>
          <p:nvPr/>
        </p:nvSpPr>
        <p:spPr>
          <a:xfrm>
            <a:off x="2158128" y="5489397"/>
            <a:ext cx="1086722" cy="310534"/>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5.2.1</a:t>
            </a:r>
          </a:p>
        </p:txBody>
      </p:sp>
      <p:sp>
        <p:nvSpPr>
          <p:cNvPr id="13" name="TextBox 4">
            <a:extLst>
              <a:ext uri="{FF2B5EF4-FFF2-40B4-BE49-F238E27FC236}">
                <a16:creationId xmlns:a16="http://schemas.microsoft.com/office/drawing/2014/main" id="{101B3323-0900-BE90-0F14-5916378B4129}"/>
              </a:ext>
            </a:extLst>
          </p:cNvPr>
          <p:cNvSpPr txBox="1"/>
          <p:nvPr/>
        </p:nvSpPr>
        <p:spPr>
          <a:xfrm>
            <a:off x="2386730" y="5965469"/>
            <a:ext cx="4287121" cy="3267433"/>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Knowledge and understanding refers to a systematic understanding of facts, ideas, information, principles, concepts, theories, technical knowledge, regulations, numeracy, practical skills, tools to use, processes and systems.</a:t>
            </a:r>
          </a:p>
          <a:p>
            <a:pPr algn="just">
              <a:lnSpc>
                <a:spcPct val="150000"/>
              </a:lnSpc>
            </a:pPr>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It may relate to a subject, a field of study or discipline, as well as to technical and occupational or workplace aspects of knowledge and understanding. It starts with basic general knowledge and progress to varied, broader, specialized and advanced knowledge including those relating to sustainable practices, rules and regulations, health and safety, especially relevant to Technical and Vocational Education and Training (TVET) type of and even professional </a:t>
            </a:r>
            <a:r>
              <a:rPr lang="en-US" sz="1099" dirty="0" err="1">
                <a:solidFill>
                  <a:srgbClr val="000000"/>
                </a:solidFill>
                <a:latin typeface="Public Sans"/>
                <a:ea typeface="Public Sans"/>
                <a:cs typeface="Public Sans"/>
                <a:sym typeface="Public Sans"/>
              </a:rPr>
              <a:t>programmes</a:t>
            </a:r>
            <a:r>
              <a:rPr lang="en-US" sz="1099" dirty="0">
                <a:solidFill>
                  <a:srgbClr val="000000"/>
                </a:solidFill>
                <a:latin typeface="Public Sans"/>
                <a:ea typeface="Public Sans"/>
                <a:cs typeface="Public Sans"/>
                <a:sym typeface="Public Sans"/>
              </a:rPr>
              <a:t>.</a:t>
            </a:r>
          </a:p>
        </p:txBody>
      </p:sp>
      <p:sp>
        <p:nvSpPr>
          <p:cNvPr id="14" name="AutoShape 27">
            <a:extLst>
              <a:ext uri="{FF2B5EF4-FFF2-40B4-BE49-F238E27FC236}">
                <a16:creationId xmlns:a16="http://schemas.microsoft.com/office/drawing/2014/main" id="{C81FD6BE-02CA-7946-B0D1-94F16D2D53B2}"/>
              </a:ext>
            </a:extLst>
          </p:cNvPr>
          <p:cNvSpPr/>
          <p:nvPr/>
        </p:nvSpPr>
        <p:spPr>
          <a:xfrm flipH="1">
            <a:off x="728705" y="52705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2" name="TextBox 47">
            <a:extLst>
              <a:ext uri="{FF2B5EF4-FFF2-40B4-BE49-F238E27FC236}">
                <a16:creationId xmlns:a16="http://schemas.microsoft.com/office/drawing/2014/main" id="{0590B58B-8FAA-830B-FD58-4854E7679B60}"/>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356015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4"/>
          <p:cNvSpPr txBox="1"/>
          <p:nvPr/>
        </p:nvSpPr>
        <p:spPr>
          <a:xfrm>
            <a:off x="2386729" y="3805085"/>
            <a:ext cx="4287120" cy="1998817"/>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Cognitive skills relate to thinking or intellectual capabilities and the ability to apply knowledge and skills. The capacity to develop levels of intellectual skills progressively begins from understanding, critical/creative thinking, assessment, and applying, analyzing, problem solving as well as synthesizing to create new ideas, solutions, strategies or new practices. Such intellectual skills enable the learner to search and comprehend new information from different fields of knowledge and practices.</a:t>
            </a:r>
          </a:p>
        </p:txBody>
      </p:sp>
      <p:sp>
        <p:nvSpPr>
          <p:cNvPr id="27" name="AutoShape 27"/>
          <p:cNvSpPr/>
          <p:nvPr/>
        </p:nvSpPr>
        <p:spPr>
          <a:xfrm flipH="1">
            <a:off x="728705" y="60325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32" name="TextBox 16">
            <a:extLst>
              <a:ext uri="{FF2B5EF4-FFF2-40B4-BE49-F238E27FC236}">
                <a16:creationId xmlns:a16="http://schemas.microsoft.com/office/drawing/2014/main" id="{C098F76E-4D66-454F-753E-1872553D7C37}"/>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5" name="TextBox 2">
            <a:extLst>
              <a:ext uri="{FF2B5EF4-FFF2-40B4-BE49-F238E27FC236}">
                <a16:creationId xmlns:a16="http://schemas.microsoft.com/office/drawing/2014/main" id="{3687DF5E-ACA0-4B30-1E86-CBA976066300}"/>
              </a:ext>
            </a:extLst>
          </p:cNvPr>
          <p:cNvSpPr txBox="1"/>
          <p:nvPr/>
        </p:nvSpPr>
        <p:spPr>
          <a:xfrm>
            <a:off x="3106748" y="3330518"/>
            <a:ext cx="3262302" cy="316433"/>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Cognitive skills</a:t>
            </a:r>
          </a:p>
        </p:txBody>
      </p:sp>
      <p:sp>
        <p:nvSpPr>
          <p:cNvPr id="7" name="TextBox 3">
            <a:extLst>
              <a:ext uri="{FF2B5EF4-FFF2-40B4-BE49-F238E27FC236}">
                <a16:creationId xmlns:a16="http://schemas.microsoft.com/office/drawing/2014/main" id="{4F450E09-6C16-2FF3-B509-FCEE84A63147}"/>
              </a:ext>
            </a:extLst>
          </p:cNvPr>
          <p:cNvSpPr txBox="1"/>
          <p:nvPr/>
        </p:nvSpPr>
        <p:spPr>
          <a:xfrm>
            <a:off x="2158128" y="3342149"/>
            <a:ext cx="1086722" cy="310534"/>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5.2.2</a:t>
            </a:r>
          </a:p>
        </p:txBody>
      </p:sp>
      <p:sp>
        <p:nvSpPr>
          <p:cNvPr id="6" name="TextBox 30">
            <a:extLst>
              <a:ext uri="{FF2B5EF4-FFF2-40B4-BE49-F238E27FC236}">
                <a16:creationId xmlns:a16="http://schemas.microsoft.com/office/drawing/2014/main" id="{0383A0CB-1691-317E-CDF9-0F84031564E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15</a:t>
            </a:r>
          </a:p>
        </p:txBody>
      </p:sp>
      <p:sp>
        <p:nvSpPr>
          <p:cNvPr id="8" name="AutoShape 2">
            <a:extLst>
              <a:ext uri="{FF2B5EF4-FFF2-40B4-BE49-F238E27FC236}">
                <a16:creationId xmlns:a16="http://schemas.microsoft.com/office/drawing/2014/main" id="{023B8170-72F0-4FE1-0298-C1364982F64B}"/>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9" name="TextBox 13">
            <a:extLst>
              <a:ext uri="{FF2B5EF4-FFF2-40B4-BE49-F238E27FC236}">
                <a16:creationId xmlns:a16="http://schemas.microsoft.com/office/drawing/2014/main" id="{CCDE1B7C-8EAE-CE07-8447-6838DF12DC78}"/>
              </a:ext>
            </a:extLst>
          </p:cNvPr>
          <p:cNvSpPr txBox="1"/>
          <p:nvPr/>
        </p:nvSpPr>
        <p:spPr>
          <a:xfrm>
            <a:off x="2406651" y="6891960"/>
            <a:ext cx="4267199" cy="2759986"/>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These are generally work skills and operational skills applicable in common employment environment such as planning; organizational skills; selection of tools, material, technology methods and procedures, whilst in study context, it may include study skills and preparations, undertaking procedures, scientific skills, designs, research and so forth. </a:t>
            </a:r>
          </a:p>
          <a:p>
            <a:pPr algn="just">
              <a:lnSpc>
                <a:spcPct val="150000"/>
              </a:lnSpc>
            </a:pPr>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It also includes specialized skills which are set by specific subject, discipline, technical or occupation-related work skills and professional practice which enhance professional competence. It should include safe and sustainable practices as well.</a:t>
            </a:r>
          </a:p>
        </p:txBody>
      </p:sp>
      <p:sp>
        <p:nvSpPr>
          <p:cNvPr id="10" name="TextBox 18">
            <a:extLst>
              <a:ext uri="{FF2B5EF4-FFF2-40B4-BE49-F238E27FC236}">
                <a16:creationId xmlns:a16="http://schemas.microsoft.com/office/drawing/2014/main" id="{DAE20BE0-E4FB-5257-AF26-81414273977B}"/>
              </a:ext>
            </a:extLst>
          </p:cNvPr>
          <p:cNvSpPr txBox="1"/>
          <p:nvPr/>
        </p:nvSpPr>
        <p:spPr>
          <a:xfrm>
            <a:off x="2450636" y="65659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5.2.3.1     Practical skills</a:t>
            </a:r>
          </a:p>
        </p:txBody>
      </p:sp>
      <p:sp>
        <p:nvSpPr>
          <p:cNvPr id="11" name="TextBox 2">
            <a:extLst>
              <a:ext uri="{FF2B5EF4-FFF2-40B4-BE49-F238E27FC236}">
                <a16:creationId xmlns:a16="http://schemas.microsoft.com/office/drawing/2014/main" id="{97C7819A-F546-C26E-8E70-0A244011433A}"/>
              </a:ext>
            </a:extLst>
          </p:cNvPr>
          <p:cNvSpPr txBox="1"/>
          <p:nvPr/>
        </p:nvSpPr>
        <p:spPr>
          <a:xfrm>
            <a:off x="3106748" y="6032500"/>
            <a:ext cx="3262302" cy="310534"/>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Functional work skills</a:t>
            </a:r>
          </a:p>
        </p:txBody>
      </p:sp>
      <p:sp>
        <p:nvSpPr>
          <p:cNvPr id="12" name="TextBox 3">
            <a:extLst>
              <a:ext uri="{FF2B5EF4-FFF2-40B4-BE49-F238E27FC236}">
                <a16:creationId xmlns:a16="http://schemas.microsoft.com/office/drawing/2014/main" id="{0AD1A8F8-2328-0D52-2924-CF863386A617}"/>
              </a:ext>
            </a:extLst>
          </p:cNvPr>
          <p:cNvSpPr txBox="1"/>
          <p:nvPr/>
        </p:nvSpPr>
        <p:spPr>
          <a:xfrm>
            <a:off x="2178050" y="6032500"/>
            <a:ext cx="1086722"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5.2.3</a:t>
            </a:r>
          </a:p>
        </p:txBody>
      </p:sp>
      <p:sp>
        <p:nvSpPr>
          <p:cNvPr id="2" name="TextBox 4">
            <a:extLst>
              <a:ext uri="{FF2B5EF4-FFF2-40B4-BE49-F238E27FC236}">
                <a16:creationId xmlns:a16="http://schemas.microsoft.com/office/drawing/2014/main" id="{9C41889A-4C27-E5A5-E445-D90DCE3FD714}"/>
              </a:ext>
            </a:extLst>
          </p:cNvPr>
          <p:cNvSpPr txBox="1"/>
          <p:nvPr/>
        </p:nvSpPr>
        <p:spPr>
          <a:xfrm>
            <a:off x="2386730" y="774700"/>
            <a:ext cx="4287121" cy="2252540"/>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The scope of knowledge should include the common everyday knowledge within the environment of learners. This may also be acquired through formal, informal and non- formal learning circumstances-experiences. Developing personal values and ethics may derive from knowledge and experiences. Knowledge and understanding enables the learners to relate their prior knowledge in the course of learning and/or work, as well as to expand to related fields. Knowledge provides the basis for applications of all other competencies.</a:t>
            </a:r>
          </a:p>
        </p:txBody>
      </p:sp>
      <p:sp>
        <p:nvSpPr>
          <p:cNvPr id="3" name="AutoShape 27">
            <a:extLst>
              <a:ext uri="{FF2B5EF4-FFF2-40B4-BE49-F238E27FC236}">
                <a16:creationId xmlns:a16="http://schemas.microsoft.com/office/drawing/2014/main" id="{ABBCDDF6-647A-C053-E132-995BB815E0B3}"/>
              </a:ext>
            </a:extLst>
          </p:cNvPr>
          <p:cNvSpPr/>
          <p:nvPr/>
        </p:nvSpPr>
        <p:spPr>
          <a:xfrm flipH="1">
            <a:off x="728705" y="32893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4" name="TextBox 47">
            <a:extLst>
              <a:ext uri="{FF2B5EF4-FFF2-40B4-BE49-F238E27FC236}">
                <a16:creationId xmlns:a16="http://schemas.microsoft.com/office/drawing/2014/main" id="{0B0FC57F-E79F-2549-87A2-3AB4B2ED9FB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67E886-EB35-4BE1-9C47-3F7DF399DB56}"/>
            </a:ext>
          </a:extLst>
        </p:cNvPr>
        <p:cNvGrpSpPr/>
        <p:nvPr/>
      </p:nvGrpSpPr>
      <p:grpSpPr>
        <a:xfrm>
          <a:off x="0" y="0"/>
          <a:ext cx="0" cy="0"/>
          <a:chOff x="0" y="0"/>
          <a:chExt cx="0" cy="0"/>
        </a:xfrm>
      </p:grpSpPr>
      <p:sp>
        <p:nvSpPr>
          <p:cNvPr id="20" name="TextBox 20">
            <a:extLst>
              <a:ext uri="{FF2B5EF4-FFF2-40B4-BE49-F238E27FC236}">
                <a16:creationId xmlns:a16="http://schemas.microsoft.com/office/drawing/2014/main" id="{FC68787B-6301-FC64-9611-4095C3F45CA7}"/>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16</a:t>
            </a:r>
          </a:p>
        </p:txBody>
      </p:sp>
      <p:sp>
        <p:nvSpPr>
          <p:cNvPr id="35" name="TextBox 13">
            <a:extLst>
              <a:ext uri="{FF2B5EF4-FFF2-40B4-BE49-F238E27FC236}">
                <a16:creationId xmlns:a16="http://schemas.microsoft.com/office/drawing/2014/main" id="{9F3D4B59-2744-EAC4-BB1B-E0F9C55B1861}"/>
              </a:ext>
            </a:extLst>
          </p:cNvPr>
          <p:cNvSpPr txBox="1"/>
          <p:nvPr/>
        </p:nvSpPr>
        <p:spPr>
          <a:xfrm>
            <a:off x="2406651" y="4645276"/>
            <a:ext cx="4267199" cy="2506264"/>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Digital skills generally refer to the ability to use information/digital technologies to support work and studies. The skills include sourcing and storing information, processing data, using applications for problem solving and communication, as well as ethics in applying digital skills. These are the quantitative skills that require learners to acquire increasingly higher levels of numerical abilities. It is acknowledged as an important living skill relevant in study, work and daily life. It may include understanding of basic mathematics, symbols relating to statistical techniques and so forth.</a:t>
            </a:r>
          </a:p>
        </p:txBody>
      </p:sp>
      <p:sp>
        <p:nvSpPr>
          <p:cNvPr id="38" name="TextBox 13">
            <a:extLst>
              <a:ext uri="{FF2B5EF4-FFF2-40B4-BE49-F238E27FC236}">
                <a16:creationId xmlns:a16="http://schemas.microsoft.com/office/drawing/2014/main" id="{A0C841BD-E3B7-6459-C460-CC7BC0825975}"/>
              </a:ext>
            </a:extLst>
          </p:cNvPr>
          <p:cNvSpPr txBox="1"/>
          <p:nvPr/>
        </p:nvSpPr>
        <p:spPr>
          <a:xfrm>
            <a:off x="2406650" y="7709664"/>
            <a:ext cx="4267198" cy="1998817"/>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This cluster of skills refers to the ability of an individual to build relationships and work with teams made up of peers or in managerial capacities with varying degrees of autonomy to make decisions or setting goals at organizational/unit/team levels; to take responsibilities and provide accountability; to be confident, knowledgeable, articulate, honest, professional, concerned, resilient, a risk taker and possess other intrapersonal skills including working in, and leading teams.</a:t>
            </a:r>
          </a:p>
        </p:txBody>
      </p:sp>
      <p:sp>
        <p:nvSpPr>
          <p:cNvPr id="39" name="TextBox 18">
            <a:extLst>
              <a:ext uri="{FF2B5EF4-FFF2-40B4-BE49-F238E27FC236}">
                <a16:creationId xmlns:a16="http://schemas.microsoft.com/office/drawing/2014/main" id="{E95000F4-5AC3-99DC-088E-A9B0747FE5DF}"/>
              </a:ext>
            </a:extLst>
          </p:cNvPr>
          <p:cNvSpPr txBox="1"/>
          <p:nvPr/>
        </p:nvSpPr>
        <p:spPr>
          <a:xfrm>
            <a:off x="2450636" y="7383602"/>
            <a:ext cx="36136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5.2.3.4     Leadership, autonomy and responsibility</a:t>
            </a:r>
          </a:p>
        </p:txBody>
      </p:sp>
      <p:sp>
        <p:nvSpPr>
          <p:cNvPr id="9" name="TextBox 16">
            <a:extLst>
              <a:ext uri="{FF2B5EF4-FFF2-40B4-BE49-F238E27FC236}">
                <a16:creationId xmlns:a16="http://schemas.microsoft.com/office/drawing/2014/main" id="{A5061AB5-8375-990D-4490-AF318FCB2F02}"/>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32" name="TextBox 21">
            <a:extLst>
              <a:ext uri="{FF2B5EF4-FFF2-40B4-BE49-F238E27FC236}">
                <a16:creationId xmlns:a16="http://schemas.microsoft.com/office/drawing/2014/main" id="{C9FC4716-9B40-8F43-00DD-CFC3B3394D0E}"/>
              </a:ext>
            </a:extLst>
          </p:cNvPr>
          <p:cNvSpPr txBox="1"/>
          <p:nvPr/>
        </p:nvSpPr>
        <p:spPr>
          <a:xfrm>
            <a:off x="2421182" y="4356100"/>
            <a:ext cx="318586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5.2.3.3     Digital and Numeracy skills</a:t>
            </a:r>
          </a:p>
        </p:txBody>
      </p:sp>
      <p:sp>
        <p:nvSpPr>
          <p:cNvPr id="4" name="AutoShape 2">
            <a:extLst>
              <a:ext uri="{FF2B5EF4-FFF2-40B4-BE49-F238E27FC236}">
                <a16:creationId xmlns:a16="http://schemas.microsoft.com/office/drawing/2014/main" id="{D5A85A30-8E06-F884-1CF8-B342C575366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3" name="TextBox 13">
            <a:extLst>
              <a:ext uri="{FF2B5EF4-FFF2-40B4-BE49-F238E27FC236}">
                <a16:creationId xmlns:a16="http://schemas.microsoft.com/office/drawing/2014/main" id="{7B8C1B13-73DA-06EF-E218-2449FB4C1B0D}"/>
              </a:ext>
            </a:extLst>
          </p:cNvPr>
          <p:cNvSpPr txBox="1"/>
          <p:nvPr/>
        </p:nvSpPr>
        <p:spPr>
          <a:xfrm>
            <a:off x="2406650" y="1176960"/>
            <a:ext cx="4267198" cy="3013710"/>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Interpersonal skills refer to a range of skills which, amongst others, include interactive communications; relationships and collaborative skills in managing relationships in teams and within the organizations; networking with people of different cultures; as well as social skills/etiquette.</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Communication skills refer generally to the ability to communicate/convey information/ideas/reports cogently and professionally in an appropriate language. The communication must be effective and in appropriate forms, in various medium, to a range of audience and different situations. The ability to communicate in more than one language is encouraged.</a:t>
            </a:r>
          </a:p>
        </p:txBody>
      </p:sp>
      <p:sp>
        <p:nvSpPr>
          <p:cNvPr id="14" name="TextBox 18">
            <a:extLst>
              <a:ext uri="{FF2B5EF4-FFF2-40B4-BE49-F238E27FC236}">
                <a16:creationId xmlns:a16="http://schemas.microsoft.com/office/drawing/2014/main" id="{7AC21C89-B691-7DDA-3864-13BCE42E8F04}"/>
              </a:ext>
            </a:extLst>
          </p:cNvPr>
          <p:cNvSpPr txBox="1"/>
          <p:nvPr/>
        </p:nvSpPr>
        <p:spPr>
          <a:xfrm>
            <a:off x="2450636" y="850900"/>
            <a:ext cx="36136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5.2.3.2     Interpersonal and Communication skills</a:t>
            </a:r>
          </a:p>
        </p:txBody>
      </p:sp>
      <p:sp>
        <p:nvSpPr>
          <p:cNvPr id="3" name="TextBox 47">
            <a:extLst>
              <a:ext uri="{FF2B5EF4-FFF2-40B4-BE49-F238E27FC236}">
                <a16:creationId xmlns:a16="http://schemas.microsoft.com/office/drawing/2014/main" id="{378309F5-8F9C-B506-674B-2C4E1681FB29}"/>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624925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136EB8-2EDB-17A0-1908-7AC027553142}"/>
            </a:ext>
          </a:extLst>
        </p:cNvPr>
        <p:cNvGrpSpPr/>
        <p:nvPr/>
      </p:nvGrpSpPr>
      <p:grpSpPr>
        <a:xfrm>
          <a:off x="0" y="0"/>
          <a:ext cx="0" cy="0"/>
          <a:chOff x="0" y="0"/>
          <a:chExt cx="0" cy="0"/>
        </a:xfrm>
      </p:grpSpPr>
      <p:sp>
        <p:nvSpPr>
          <p:cNvPr id="20" name="TextBox 20">
            <a:extLst>
              <a:ext uri="{FF2B5EF4-FFF2-40B4-BE49-F238E27FC236}">
                <a16:creationId xmlns:a16="http://schemas.microsoft.com/office/drawing/2014/main" id="{D661F3DA-2ABE-E027-D9A9-608471E04FAB}"/>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17</a:t>
            </a:r>
          </a:p>
        </p:txBody>
      </p:sp>
      <p:sp>
        <p:nvSpPr>
          <p:cNvPr id="5" name="TextBox 24">
            <a:extLst>
              <a:ext uri="{FF2B5EF4-FFF2-40B4-BE49-F238E27FC236}">
                <a16:creationId xmlns:a16="http://schemas.microsoft.com/office/drawing/2014/main" id="{6A0D2431-D553-792B-E1C9-5F5A482B8C50}"/>
              </a:ext>
            </a:extLst>
          </p:cNvPr>
          <p:cNvSpPr txBox="1"/>
          <p:nvPr/>
        </p:nvSpPr>
        <p:spPr>
          <a:xfrm>
            <a:off x="2386729" y="6108700"/>
            <a:ext cx="4287120" cy="3013710"/>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Ethics and values are important at personal, organizational, societal/community and global settings as they guide personal actions and interactions at work and within the community at large. </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Awareness/understanding and respect of ethical, social and cultural differences and issues are important in the exercise of professional skills and responsibilities: integrity, professional conduct (professionalism), and standards of conduct such as upholding regulations, laws and codes of good practices or code of professional conduct. A sensitive approach in dealings with other cultures adds value to this learning domain.</a:t>
            </a:r>
          </a:p>
        </p:txBody>
      </p:sp>
      <p:sp>
        <p:nvSpPr>
          <p:cNvPr id="4" name="TextBox 16">
            <a:extLst>
              <a:ext uri="{FF2B5EF4-FFF2-40B4-BE49-F238E27FC236}">
                <a16:creationId xmlns:a16="http://schemas.microsoft.com/office/drawing/2014/main" id="{21D1D161-355E-B021-EF07-BAA6B1AB5BD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0" name="AutoShape 12">
            <a:extLst>
              <a:ext uri="{FF2B5EF4-FFF2-40B4-BE49-F238E27FC236}">
                <a16:creationId xmlns:a16="http://schemas.microsoft.com/office/drawing/2014/main" id="{0A507826-540E-63E1-B8C7-74DA68E8EF1B}"/>
              </a:ext>
            </a:extLst>
          </p:cNvPr>
          <p:cNvSpPr/>
          <p:nvPr/>
        </p:nvSpPr>
        <p:spPr>
          <a:xfrm flipH="1">
            <a:off x="730252" y="54229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14" name="TextBox 2">
            <a:extLst>
              <a:ext uri="{FF2B5EF4-FFF2-40B4-BE49-F238E27FC236}">
                <a16:creationId xmlns:a16="http://schemas.microsoft.com/office/drawing/2014/main" id="{86063BE2-E4AE-BDCE-D5DF-4541769C7CC7}"/>
              </a:ext>
            </a:extLst>
          </p:cNvPr>
          <p:cNvSpPr txBox="1"/>
          <p:nvPr/>
        </p:nvSpPr>
        <p:spPr>
          <a:xfrm>
            <a:off x="3182948" y="5573796"/>
            <a:ext cx="3262302" cy="322332"/>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Ethics and Professionalism</a:t>
            </a:r>
          </a:p>
        </p:txBody>
      </p:sp>
      <p:sp>
        <p:nvSpPr>
          <p:cNvPr id="15" name="TextBox 3">
            <a:extLst>
              <a:ext uri="{FF2B5EF4-FFF2-40B4-BE49-F238E27FC236}">
                <a16:creationId xmlns:a16="http://schemas.microsoft.com/office/drawing/2014/main" id="{46191862-E0AD-A43D-DFF8-6009EF890F18}"/>
              </a:ext>
            </a:extLst>
          </p:cNvPr>
          <p:cNvSpPr txBox="1"/>
          <p:nvPr/>
        </p:nvSpPr>
        <p:spPr>
          <a:xfrm>
            <a:off x="2234328" y="5573796"/>
            <a:ext cx="1086722"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5.2.5</a:t>
            </a:r>
          </a:p>
        </p:txBody>
      </p:sp>
      <p:sp>
        <p:nvSpPr>
          <p:cNvPr id="6" name="AutoShape 2">
            <a:extLst>
              <a:ext uri="{FF2B5EF4-FFF2-40B4-BE49-F238E27FC236}">
                <a16:creationId xmlns:a16="http://schemas.microsoft.com/office/drawing/2014/main" id="{DDD469BB-8EC2-0B5A-2C88-AA2A0E7E7F2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3" name="TextBox 24">
            <a:extLst>
              <a:ext uri="{FF2B5EF4-FFF2-40B4-BE49-F238E27FC236}">
                <a16:creationId xmlns:a16="http://schemas.microsoft.com/office/drawing/2014/main" id="{30940607-AA67-CE23-4CE8-3BDF78B447FC}"/>
              </a:ext>
            </a:extLst>
          </p:cNvPr>
          <p:cNvSpPr txBox="1"/>
          <p:nvPr/>
        </p:nvSpPr>
        <p:spPr>
          <a:xfrm>
            <a:off x="2386729" y="1173234"/>
            <a:ext cx="4287120" cy="4028603"/>
          </a:xfrm>
          <a:prstGeom prst="rect">
            <a:avLst/>
          </a:prstGeom>
        </p:spPr>
        <p:txBody>
          <a:bodyPr wrap="square" lIns="0" tIns="0" rIns="0" bIns="0" rtlCol="0" anchor="t">
            <a:spAutoFit/>
          </a:bodyPr>
          <a:lstStyle/>
          <a:p>
            <a:pPr algn="just">
              <a:lnSpc>
                <a:spcPct val="150000"/>
              </a:lnSpc>
            </a:pPr>
            <a:r>
              <a:rPr lang="en-US" sz="1099" dirty="0">
                <a:solidFill>
                  <a:srgbClr val="000000"/>
                </a:solidFill>
                <a:latin typeface="Public Sans"/>
                <a:ea typeface="Public Sans"/>
                <a:cs typeface="Public Sans"/>
                <a:sym typeface="Public Sans"/>
              </a:rPr>
              <a:t>Personal skills are life skills that learners are expected to use daily. They are normally portrayed through enthusiasm for independent learning, intellectual and self- development; by demonstrating confidence, self-control, social skills and proper etiquette; and commitment to professionalism in the work place. </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It also includes capability to plan for career development or further education. Aspects of character such as honesty, punctuality, time management, keeping to and maintaining deadlines that are important in a work environment are also important personal skills. Entrepreneurial skills require relevant knowledge, skills and expertise in key areas of an enterprise. Important personal qualities will include creativity, grit and drive. The drive to be an entrepreneur is set as personal skills but also requires the requisite of relevant knowledge, cognitive and functional skills.</a:t>
            </a:r>
          </a:p>
        </p:txBody>
      </p:sp>
      <p:sp>
        <p:nvSpPr>
          <p:cNvPr id="7" name="TextBox 2">
            <a:extLst>
              <a:ext uri="{FF2B5EF4-FFF2-40B4-BE49-F238E27FC236}">
                <a16:creationId xmlns:a16="http://schemas.microsoft.com/office/drawing/2014/main" id="{35538F81-21ED-B1B7-9770-8936C8E4A3D3}"/>
              </a:ext>
            </a:extLst>
          </p:cNvPr>
          <p:cNvSpPr txBox="1"/>
          <p:nvPr/>
        </p:nvSpPr>
        <p:spPr>
          <a:xfrm>
            <a:off x="3182948" y="698500"/>
            <a:ext cx="3262302" cy="310534"/>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Personal and Entrepreneurial skills</a:t>
            </a:r>
          </a:p>
        </p:txBody>
      </p:sp>
      <p:sp>
        <p:nvSpPr>
          <p:cNvPr id="8" name="TextBox 3">
            <a:extLst>
              <a:ext uri="{FF2B5EF4-FFF2-40B4-BE49-F238E27FC236}">
                <a16:creationId xmlns:a16="http://schemas.microsoft.com/office/drawing/2014/main" id="{C0C11185-C55E-177F-3B00-ABE45C0DFD85}"/>
              </a:ext>
            </a:extLst>
          </p:cNvPr>
          <p:cNvSpPr txBox="1"/>
          <p:nvPr/>
        </p:nvSpPr>
        <p:spPr>
          <a:xfrm>
            <a:off x="2234328" y="698500"/>
            <a:ext cx="1086722"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   5.2.4</a:t>
            </a:r>
          </a:p>
        </p:txBody>
      </p:sp>
      <p:sp>
        <p:nvSpPr>
          <p:cNvPr id="9" name="TextBox 47">
            <a:extLst>
              <a:ext uri="{FF2B5EF4-FFF2-40B4-BE49-F238E27FC236}">
                <a16:creationId xmlns:a16="http://schemas.microsoft.com/office/drawing/2014/main" id="{94AE3794-B8A2-03E6-B5B6-C31568379D2F}"/>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49493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extBox 16">
            <a:extLst>
              <a:ext uri="{FF2B5EF4-FFF2-40B4-BE49-F238E27FC236}">
                <a16:creationId xmlns:a16="http://schemas.microsoft.com/office/drawing/2014/main" id="{32C94540-BA46-E9A0-B919-70898DAB064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1" name="TextBox 4">
            <a:extLst>
              <a:ext uri="{FF2B5EF4-FFF2-40B4-BE49-F238E27FC236}">
                <a16:creationId xmlns:a16="http://schemas.microsoft.com/office/drawing/2014/main" id="{6313F856-A0AD-2896-5CF3-5425342F2E9D}"/>
              </a:ext>
            </a:extLst>
          </p:cNvPr>
          <p:cNvSpPr txBox="1"/>
          <p:nvPr/>
        </p:nvSpPr>
        <p:spPr>
          <a:xfrm>
            <a:off x="2714005" y="764347"/>
            <a:ext cx="3327933" cy="337080"/>
          </a:xfrm>
          <a:prstGeom prst="rect">
            <a:avLst/>
          </a:prstGeom>
        </p:spPr>
        <p:txBody>
          <a:bodyPr lIns="0" tIns="0" rIns="0" bIns="0" rtlCol="0" anchor="t">
            <a:spAutoFit/>
          </a:bodyPr>
          <a:lstStyle/>
          <a:p>
            <a:pPr>
              <a:lnSpc>
                <a:spcPts val="2760"/>
              </a:lnSpc>
              <a:spcBef>
                <a:spcPct val="0"/>
              </a:spcBef>
            </a:pPr>
            <a:endParaRPr lang="en-US" sz="2300" b="1" dirty="0">
              <a:solidFill>
                <a:srgbClr val="000000"/>
              </a:solidFill>
              <a:latin typeface="Public Sans Bold"/>
              <a:ea typeface="Public Sans Bold"/>
              <a:cs typeface="Public Sans Bold"/>
              <a:sym typeface="Public Sans Bold"/>
            </a:endParaRPr>
          </a:p>
        </p:txBody>
      </p:sp>
      <p:sp>
        <p:nvSpPr>
          <p:cNvPr id="12" name="TextBox 4">
            <a:extLst>
              <a:ext uri="{FF2B5EF4-FFF2-40B4-BE49-F238E27FC236}">
                <a16:creationId xmlns:a16="http://schemas.microsoft.com/office/drawing/2014/main" id="{DAF8BC94-96D8-E320-72DA-2B8DE2DF42DA}"/>
              </a:ext>
            </a:extLst>
          </p:cNvPr>
          <p:cNvSpPr txBox="1"/>
          <p:nvPr/>
        </p:nvSpPr>
        <p:spPr>
          <a:xfrm>
            <a:off x="1720850" y="1512254"/>
            <a:ext cx="4703868" cy="4708725"/>
          </a:xfrm>
          <a:prstGeom prst="rect">
            <a:avLst/>
          </a:prstGeom>
        </p:spPr>
        <p:txBody>
          <a:bodyPr wrap="square" lIns="0" tIns="0" rIns="0" bIns="0" rtlCol="0" anchor="t">
            <a:spAutoFit/>
          </a:bodyPr>
          <a:lstStyle/>
          <a:p>
            <a:pPr marL="171450" indent="-171450" algn="just">
              <a:lnSpc>
                <a:spcPct val="150000"/>
              </a:lnSpc>
              <a:buFontTx/>
              <a:buChar char="-"/>
            </a:pPr>
            <a:r>
              <a:rPr lang="en-US" sz="1100" dirty="0">
                <a:solidFill>
                  <a:srgbClr val="000000"/>
                </a:solidFill>
                <a:latin typeface="Public Sans"/>
                <a:ea typeface="Public Sans"/>
                <a:cs typeface="Public Sans"/>
                <a:sym typeface="Public Sans"/>
              </a:rPr>
              <a:t>A test to assess the readiness of the learner to commence his/her tertiary education and not whether he/she is able to follow through with the entire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of study. Lincoln University College (LUC) may impose additional tests or request the learner to undertake some enhancement courses before he/she is allowed to commence the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of studies officially.</a:t>
            </a:r>
          </a:p>
          <a:p>
            <a:pPr algn="just"/>
            <a:endParaRPr lang="en-US" sz="1100" dirty="0">
              <a:solidFill>
                <a:srgbClr val="000000"/>
              </a:solidFill>
              <a:latin typeface="Public Sans"/>
              <a:ea typeface="Public Sans"/>
              <a:cs typeface="Public Sans"/>
              <a:sym typeface="Public Sans"/>
            </a:endParaRPr>
          </a:p>
          <a:p>
            <a:pPr marL="171450" indent="-171450" algn="just">
              <a:lnSpc>
                <a:spcPct val="150000"/>
              </a:lnSpc>
              <a:buFontTx/>
              <a:buChar char="-"/>
            </a:pPr>
            <a:r>
              <a:rPr lang="en-US" sz="1100" dirty="0">
                <a:solidFill>
                  <a:srgbClr val="000000"/>
                </a:solidFill>
                <a:latin typeface="Public Sans"/>
                <a:ea typeface="Public Sans"/>
                <a:cs typeface="Public Sans"/>
                <a:sym typeface="Public Sans"/>
              </a:rPr>
              <a:t>The Aptitude Test assessment components comprise Bahasa Malaysia Language, English Language, Numerical Literacy and General Knowledge + Critical Thinking + Digital literacy of the learner. Learners are required to sit for the Aptitude Test at the time, date and place scheduled by Prior Learning Assessment Centre (</a:t>
            </a:r>
            <a:r>
              <a:rPr lang="en-US" sz="1100" dirty="0" err="1">
                <a:solidFill>
                  <a:srgbClr val="000000"/>
                </a:solidFill>
                <a:latin typeface="Public Sans"/>
                <a:ea typeface="Public Sans"/>
                <a:cs typeface="Public Sans"/>
                <a:sym typeface="Public Sans"/>
              </a:rPr>
              <a:t>PLACe</a:t>
            </a:r>
            <a:r>
              <a:rPr lang="en-US" sz="1100" dirty="0">
                <a:solidFill>
                  <a:srgbClr val="000000"/>
                </a:solidFill>
                <a:latin typeface="Public Sans"/>
                <a:ea typeface="Public Sans"/>
                <a:cs typeface="Public Sans"/>
                <a:sym typeface="Public Sans"/>
              </a:rPr>
              <a:t>), Lincoln University College. For international learners, expatriates and their family members, the Bahasa Malaysia Language component will not be tested. The number of questions omitted under the Bahasa Malaysia Language component will be added to the English Language component. In the General Knowledge component, the segment on current issues will concentrate on matters situated within a global context.</a:t>
            </a:r>
          </a:p>
        </p:txBody>
      </p:sp>
      <p:sp>
        <p:nvSpPr>
          <p:cNvPr id="13" name="TextBox 4">
            <a:extLst>
              <a:ext uri="{FF2B5EF4-FFF2-40B4-BE49-F238E27FC236}">
                <a16:creationId xmlns:a16="http://schemas.microsoft.com/office/drawing/2014/main" id="{26ACA224-BD8D-DB4A-5483-EA29A4BAA3B1}"/>
              </a:ext>
            </a:extLst>
          </p:cNvPr>
          <p:cNvSpPr txBox="1"/>
          <p:nvPr/>
        </p:nvSpPr>
        <p:spPr>
          <a:xfrm>
            <a:off x="1720850" y="6625096"/>
            <a:ext cx="4703868" cy="3269869"/>
          </a:xfrm>
          <a:prstGeom prst="rect">
            <a:avLst/>
          </a:prstGeom>
        </p:spPr>
        <p:txBody>
          <a:bodyPr wrap="square" lIns="0" tIns="0" rIns="0" bIns="0" rtlCol="0" anchor="t">
            <a:spAutoFit/>
          </a:bodyPr>
          <a:lstStyle/>
          <a:p>
            <a:pPr marL="171450" indent="-171450" algn="just">
              <a:lnSpc>
                <a:spcPct val="150000"/>
              </a:lnSpc>
              <a:buFontTx/>
              <a:buChar char="-"/>
            </a:pPr>
            <a:r>
              <a:rPr lang="en-US" sz="1100" dirty="0">
                <a:solidFill>
                  <a:srgbClr val="000000"/>
                </a:solidFill>
                <a:latin typeface="Public Sans"/>
                <a:ea typeface="Public Sans"/>
                <a:cs typeface="Public Sans"/>
                <a:sym typeface="Public Sans"/>
              </a:rPr>
              <a:t>A portfolio is a formal document that contains a compilation of evidence documenting prior experiential learning of a learner acquired over a period of time. This type of learning may be in the form of formal, informal or non-formal learning. The portfolio is prepared by the learner to demonstrate that the learning acquired is relevant and specific to the five clusters of learning outcomes outlined in the MQF. Any forms of learning claimed and acquired by the learner must be substantiated with documentary evidence, be it direct or indirect evidence as in </a:t>
            </a:r>
            <a:r>
              <a:rPr lang="en-US" sz="1100" b="1" dirty="0">
                <a:solidFill>
                  <a:srgbClr val="000000"/>
                </a:solidFill>
                <a:latin typeface="Public Sans"/>
                <a:ea typeface="Public Sans"/>
                <a:cs typeface="Public Sans"/>
                <a:sym typeface="Public Sans"/>
              </a:rPr>
              <a:t>Appendix A</a:t>
            </a:r>
            <a:r>
              <a:rPr lang="en-US" sz="1100" dirty="0">
                <a:solidFill>
                  <a:srgbClr val="000000"/>
                </a:solidFill>
                <a:latin typeface="Public Sans"/>
                <a:ea typeface="Public Sans"/>
                <a:cs typeface="Public Sans"/>
                <a:sym typeface="Public Sans"/>
              </a:rPr>
              <a:t> such as appointment letters and statements / testimonies from employers/clients/colleagues. However, learners should be selective in choosing clear and concise evidence which have direct relevance to the learning acquired.</a:t>
            </a:r>
          </a:p>
        </p:txBody>
      </p:sp>
      <p:sp>
        <p:nvSpPr>
          <p:cNvPr id="14" name="TextBox 18">
            <a:extLst>
              <a:ext uri="{FF2B5EF4-FFF2-40B4-BE49-F238E27FC236}">
                <a16:creationId xmlns:a16="http://schemas.microsoft.com/office/drawing/2014/main" id="{E5C302A8-12B3-9F59-3830-1B455566968A}"/>
              </a:ext>
            </a:extLst>
          </p:cNvPr>
          <p:cNvSpPr txBox="1"/>
          <p:nvPr/>
        </p:nvSpPr>
        <p:spPr>
          <a:xfrm>
            <a:off x="1720850" y="12319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A.     APTITUDE TEST</a:t>
            </a:r>
          </a:p>
        </p:txBody>
      </p:sp>
      <p:sp>
        <p:nvSpPr>
          <p:cNvPr id="15" name="TextBox 18">
            <a:extLst>
              <a:ext uri="{FF2B5EF4-FFF2-40B4-BE49-F238E27FC236}">
                <a16:creationId xmlns:a16="http://schemas.microsoft.com/office/drawing/2014/main" id="{08A562D1-C388-4E96-436B-7300A0834318}"/>
              </a:ext>
            </a:extLst>
          </p:cNvPr>
          <p:cNvSpPr txBox="1"/>
          <p:nvPr/>
        </p:nvSpPr>
        <p:spPr>
          <a:xfrm>
            <a:off x="1720850" y="6337871"/>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B.     PORTFOLIO</a:t>
            </a:r>
          </a:p>
        </p:txBody>
      </p:sp>
      <p:sp>
        <p:nvSpPr>
          <p:cNvPr id="2" name="TextBox 20">
            <a:extLst>
              <a:ext uri="{FF2B5EF4-FFF2-40B4-BE49-F238E27FC236}">
                <a16:creationId xmlns:a16="http://schemas.microsoft.com/office/drawing/2014/main" id="{36702BF2-DB8F-90FD-C5DD-9E86B27ACB63}"/>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18</a:t>
            </a:r>
          </a:p>
        </p:txBody>
      </p:sp>
      <p:sp>
        <p:nvSpPr>
          <p:cNvPr id="3" name="AutoShape 2">
            <a:extLst>
              <a:ext uri="{FF2B5EF4-FFF2-40B4-BE49-F238E27FC236}">
                <a16:creationId xmlns:a16="http://schemas.microsoft.com/office/drawing/2014/main" id="{3C81BAB4-1FDB-DB35-43BF-737F51036CA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4" name="TextBox 2">
            <a:extLst>
              <a:ext uri="{FF2B5EF4-FFF2-40B4-BE49-F238E27FC236}">
                <a16:creationId xmlns:a16="http://schemas.microsoft.com/office/drawing/2014/main" id="{8CC9FD23-C591-E86B-9BE4-D2F23070FDB8}"/>
              </a:ext>
            </a:extLst>
          </p:cNvPr>
          <p:cNvSpPr txBox="1"/>
          <p:nvPr/>
        </p:nvSpPr>
        <p:spPr>
          <a:xfrm>
            <a:off x="2256804" y="698502"/>
            <a:ext cx="4801052" cy="316433"/>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APEL.A Assessment Instruments</a:t>
            </a:r>
          </a:p>
        </p:txBody>
      </p:sp>
      <p:sp>
        <p:nvSpPr>
          <p:cNvPr id="5" name="TextBox 3">
            <a:extLst>
              <a:ext uri="{FF2B5EF4-FFF2-40B4-BE49-F238E27FC236}">
                <a16:creationId xmlns:a16="http://schemas.microsoft.com/office/drawing/2014/main" id="{E00E2960-3415-FDC9-8DC6-69B4B94E0C22}"/>
              </a:ext>
            </a:extLst>
          </p:cNvPr>
          <p:cNvSpPr txBox="1"/>
          <p:nvPr/>
        </p:nvSpPr>
        <p:spPr>
          <a:xfrm>
            <a:off x="1720850"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5.3</a:t>
            </a:r>
          </a:p>
        </p:txBody>
      </p:sp>
      <p:sp>
        <p:nvSpPr>
          <p:cNvPr id="6" name="TextBox 47">
            <a:extLst>
              <a:ext uri="{FF2B5EF4-FFF2-40B4-BE49-F238E27FC236}">
                <a16:creationId xmlns:a16="http://schemas.microsoft.com/office/drawing/2014/main" id="{BEB0AD1D-7FCA-DF33-8E87-E00B42A6F6D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TextBox 16">
            <a:extLst>
              <a:ext uri="{FF2B5EF4-FFF2-40B4-BE49-F238E27FC236}">
                <a16:creationId xmlns:a16="http://schemas.microsoft.com/office/drawing/2014/main" id="{31C04481-DE05-250D-C099-F20C0FBA5B2D}"/>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7" name="TextBox 6">
            <a:extLst>
              <a:ext uri="{FF2B5EF4-FFF2-40B4-BE49-F238E27FC236}">
                <a16:creationId xmlns:a16="http://schemas.microsoft.com/office/drawing/2014/main" id="{3B1A11FF-DCA3-0DAC-9849-AE9448B841D8}"/>
              </a:ext>
            </a:extLst>
          </p:cNvPr>
          <p:cNvSpPr txBox="1"/>
          <p:nvPr/>
        </p:nvSpPr>
        <p:spPr>
          <a:xfrm>
            <a:off x="2175438" y="3517902"/>
            <a:ext cx="4193612" cy="1138517"/>
          </a:xfrm>
          <a:prstGeom prst="rect">
            <a:avLst/>
          </a:prstGeom>
        </p:spPr>
        <p:txBody>
          <a:bodyPr wrap="square" lIns="0" tIns="0" rIns="0" bIns="0" rtlCol="0" anchor="t">
            <a:spAutoFit/>
          </a:bodyPr>
          <a:lstStyle/>
          <a:p>
            <a:pPr marL="285750" indent="-285750" algn="just">
              <a:lnSpc>
                <a:spcPts val="1539"/>
              </a:lnSpc>
              <a:buAutoNum type="romanLcPeriod"/>
            </a:pPr>
            <a:r>
              <a:rPr lang="en-US" sz="1099" dirty="0">
                <a:solidFill>
                  <a:srgbClr val="000000"/>
                </a:solidFill>
                <a:latin typeface="Public Sans"/>
                <a:ea typeface="Public Sans"/>
                <a:cs typeface="Public Sans"/>
                <a:sym typeface="Public Sans"/>
              </a:rPr>
              <a:t>Aptitude Test is a form of assessment to evaluate the prior learning of the learner and carries 30% of the total APEL.A assessment for Bachelor’s level.</a:t>
            </a:r>
          </a:p>
          <a:p>
            <a:pPr marL="285750" indent="-285750" algn="just">
              <a:lnSpc>
                <a:spcPts val="1539"/>
              </a:lnSpc>
              <a:buAutoNum type="romanLcPeriod"/>
            </a:pPr>
            <a:endParaRPr lang="en-US" sz="1099" dirty="0">
              <a:solidFill>
                <a:srgbClr val="000000"/>
              </a:solidFill>
              <a:latin typeface="Public Sans"/>
              <a:ea typeface="Public Sans"/>
              <a:cs typeface="Public Sans"/>
              <a:sym typeface="Public Sans"/>
            </a:endParaRPr>
          </a:p>
          <a:p>
            <a:pPr marL="285750" indent="-285750" algn="just">
              <a:lnSpc>
                <a:spcPts val="1539"/>
              </a:lnSpc>
              <a:buAutoNum type="romanLcPeriod" startAt="2"/>
            </a:pPr>
            <a:r>
              <a:rPr lang="en-US" sz="1099" dirty="0">
                <a:solidFill>
                  <a:srgbClr val="000000"/>
                </a:solidFill>
                <a:latin typeface="Public Sans"/>
                <a:ea typeface="Public Sans"/>
                <a:cs typeface="Public Sans"/>
                <a:sym typeface="Public Sans"/>
              </a:rPr>
              <a:t>The Aptitude Test will take two (2) hours. The structure of the test is presented in </a:t>
            </a:r>
            <a:r>
              <a:rPr lang="en-US" sz="1099" b="1" dirty="0">
                <a:solidFill>
                  <a:srgbClr val="000000"/>
                </a:solidFill>
                <a:latin typeface="Public Sans"/>
                <a:ea typeface="Public Sans"/>
                <a:cs typeface="Public Sans"/>
                <a:sym typeface="Public Sans"/>
              </a:rPr>
              <a:t>Table 2.</a:t>
            </a:r>
            <a:endParaRPr lang="en-US" sz="1099" dirty="0">
              <a:solidFill>
                <a:srgbClr val="000000"/>
              </a:solidFill>
              <a:latin typeface="Public Sans"/>
              <a:ea typeface="Public Sans"/>
              <a:cs typeface="Public Sans"/>
              <a:sym typeface="Public Sans"/>
            </a:endParaRPr>
          </a:p>
        </p:txBody>
      </p:sp>
      <p:sp>
        <p:nvSpPr>
          <p:cNvPr id="48" name="TextBox 47">
            <a:extLst>
              <a:ext uri="{FF2B5EF4-FFF2-40B4-BE49-F238E27FC236}">
                <a16:creationId xmlns:a16="http://schemas.microsoft.com/office/drawing/2014/main" id="{D1F56AE8-9296-3FEB-F273-480EE16258EC}"/>
              </a:ext>
            </a:extLst>
          </p:cNvPr>
          <p:cNvSpPr txBox="1"/>
          <p:nvPr/>
        </p:nvSpPr>
        <p:spPr>
          <a:xfrm>
            <a:off x="1720852" y="2821460"/>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5.3.1   APEL.A Assessment for Bachelor’s Degree Level</a:t>
            </a:r>
          </a:p>
        </p:txBody>
      </p:sp>
      <p:sp>
        <p:nvSpPr>
          <p:cNvPr id="2" name="TextBox 1">
            <a:extLst>
              <a:ext uri="{FF2B5EF4-FFF2-40B4-BE49-F238E27FC236}">
                <a16:creationId xmlns:a16="http://schemas.microsoft.com/office/drawing/2014/main" id="{EDAD5DAC-D334-B588-7667-7F571FF56F77}"/>
              </a:ext>
            </a:extLst>
          </p:cNvPr>
          <p:cNvSpPr txBox="1"/>
          <p:nvPr/>
        </p:nvSpPr>
        <p:spPr>
          <a:xfrm>
            <a:off x="2175440" y="3213100"/>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a)   Aptitude Test</a:t>
            </a:r>
          </a:p>
        </p:txBody>
      </p:sp>
      <p:sp>
        <p:nvSpPr>
          <p:cNvPr id="4" name="TextBox 6">
            <a:extLst>
              <a:ext uri="{FF2B5EF4-FFF2-40B4-BE49-F238E27FC236}">
                <a16:creationId xmlns:a16="http://schemas.microsoft.com/office/drawing/2014/main" id="{0AFDDE62-4B90-E361-D79A-892120D69012}"/>
              </a:ext>
            </a:extLst>
          </p:cNvPr>
          <p:cNvSpPr txBox="1"/>
          <p:nvPr/>
        </p:nvSpPr>
        <p:spPr>
          <a:xfrm>
            <a:off x="2175438" y="9309100"/>
            <a:ext cx="4193612" cy="753796"/>
          </a:xfrm>
          <a:prstGeom prst="rect">
            <a:avLst/>
          </a:prstGeom>
        </p:spPr>
        <p:txBody>
          <a:bodyPr wrap="square" lIns="0" tIns="0" rIns="0" bIns="0" rtlCol="0" anchor="t">
            <a:spAutoFit/>
          </a:bodyPr>
          <a:lstStyle/>
          <a:p>
            <a:pPr marL="285750" indent="-285750" algn="just">
              <a:lnSpc>
                <a:spcPts val="1539"/>
              </a:lnSpc>
              <a:buAutoNum type="romanLcPeriod" startAt="3"/>
            </a:pPr>
            <a:r>
              <a:rPr lang="en-US" sz="1099" dirty="0">
                <a:solidFill>
                  <a:srgbClr val="000000"/>
                </a:solidFill>
                <a:latin typeface="Public Sans"/>
                <a:ea typeface="Public Sans"/>
                <a:cs typeface="Public Sans"/>
                <a:sym typeface="Public Sans"/>
              </a:rPr>
              <a:t>Learners are required to achieve a minimum score of 50% on the Aptitude Test before proceeding with the preparation of the Portfolio Assessment.</a:t>
            </a:r>
          </a:p>
          <a:p>
            <a:pPr algn="just">
              <a:lnSpc>
                <a:spcPts val="1539"/>
              </a:lnSpc>
            </a:pPr>
            <a:endParaRPr lang="en-US" sz="1099" dirty="0">
              <a:solidFill>
                <a:srgbClr val="000000"/>
              </a:solidFill>
              <a:latin typeface="Public Sans"/>
              <a:ea typeface="Public Sans"/>
              <a:cs typeface="Public Sans"/>
              <a:sym typeface="Public Sans"/>
            </a:endParaRPr>
          </a:p>
        </p:txBody>
      </p:sp>
      <p:graphicFrame>
        <p:nvGraphicFramePr>
          <p:cNvPr id="12" name="Table 11">
            <a:extLst>
              <a:ext uri="{FF2B5EF4-FFF2-40B4-BE49-F238E27FC236}">
                <a16:creationId xmlns:a16="http://schemas.microsoft.com/office/drawing/2014/main" id="{0E075D69-B364-7E65-36D6-93E35A93CE99}"/>
              </a:ext>
            </a:extLst>
          </p:cNvPr>
          <p:cNvGraphicFramePr>
            <a:graphicFrameLocks noGrp="1"/>
          </p:cNvGraphicFramePr>
          <p:nvPr>
            <p:extLst>
              <p:ext uri="{D42A27DB-BD31-4B8C-83A1-F6EECF244321}">
                <p14:modId xmlns:p14="http://schemas.microsoft.com/office/powerpoint/2010/main" val="2972400272"/>
              </p:ext>
            </p:extLst>
          </p:nvPr>
        </p:nvGraphicFramePr>
        <p:xfrm>
          <a:off x="2175438" y="4817426"/>
          <a:ext cx="4193612" cy="4088473"/>
        </p:xfrm>
        <a:graphic>
          <a:graphicData uri="http://schemas.openxmlformats.org/drawingml/2006/table">
            <a:tbl>
              <a:tblPr firstRow="1" firstCol="1" lastRow="1" lastCol="1" bandRow="1" bandCol="1">
                <a:tableStyleId>{69012ECD-51FC-41F1-AA8D-1B2483CD663E}</a:tableStyleId>
              </a:tblPr>
              <a:tblGrid>
                <a:gridCol w="1143000">
                  <a:extLst>
                    <a:ext uri="{9D8B030D-6E8A-4147-A177-3AD203B41FA5}">
                      <a16:colId xmlns:a16="http://schemas.microsoft.com/office/drawing/2014/main" val="585322142"/>
                    </a:ext>
                  </a:extLst>
                </a:gridCol>
                <a:gridCol w="1907612">
                  <a:extLst>
                    <a:ext uri="{9D8B030D-6E8A-4147-A177-3AD203B41FA5}">
                      <a16:colId xmlns:a16="http://schemas.microsoft.com/office/drawing/2014/main" val="496088976"/>
                    </a:ext>
                  </a:extLst>
                </a:gridCol>
                <a:gridCol w="1143000">
                  <a:extLst>
                    <a:ext uri="{9D8B030D-6E8A-4147-A177-3AD203B41FA5}">
                      <a16:colId xmlns:a16="http://schemas.microsoft.com/office/drawing/2014/main" val="244694554"/>
                    </a:ext>
                  </a:extLst>
                </a:gridCol>
              </a:tblGrid>
              <a:tr h="219733">
                <a:tc>
                  <a:txBody>
                    <a:bodyPr/>
                    <a:lstStyle/>
                    <a:p>
                      <a:pPr marL="31750" marR="28575" algn="l">
                        <a:lnSpc>
                          <a:spcPct val="107000"/>
                        </a:lnSpc>
                        <a:spcBef>
                          <a:spcPts val="575"/>
                        </a:spcBef>
                        <a:buNone/>
                      </a:pPr>
                      <a:r>
                        <a:rPr lang="en-US" sz="800" kern="100" spc="-10" dirty="0">
                          <a:solidFill>
                            <a:schemeClr val="tx1"/>
                          </a:solidFill>
                          <a:effectLst/>
                          <a:latin typeface="Public Sans" panose="020B0604020202020204" charset="0"/>
                        </a:rPr>
                        <a:t>                 Section</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96570" algn="l">
                        <a:lnSpc>
                          <a:spcPct val="107000"/>
                        </a:lnSpc>
                        <a:spcBef>
                          <a:spcPts val="575"/>
                        </a:spcBef>
                        <a:buNone/>
                      </a:pPr>
                      <a:r>
                        <a:rPr lang="en-US" sz="800" kern="100" dirty="0">
                          <a:solidFill>
                            <a:schemeClr val="tx1"/>
                          </a:solidFill>
                          <a:effectLst/>
                          <a:latin typeface="Public Sans" panose="020B0604020202020204" charset="0"/>
                        </a:rPr>
                        <a:t>Test</a:t>
                      </a:r>
                      <a:r>
                        <a:rPr lang="en-US" sz="800" kern="100" spc="-25" dirty="0">
                          <a:solidFill>
                            <a:schemeClr val="tx1"/>
                          </a:solidFill>
                          <a:effectLst/>
                          <a:latin typeface="Public Sans" panose="020B0604020202020204" charset="0"/>
                        </a:rPr>
                        <a:t> </a:t>
                      </a:r>
                      <a:r>
                        <a:rPr lang="en-US" sz="800" kern="100" spc="-10" dirty="0">
                          <a:solidFill>
                            <a:schemeClr val="tx1"/>
                          </a:solidFill>
                          <a:effectLst/>
                          <a:latin typeface="Public Sans" panose="020B0604020202020204" charset="0"/>
                        </a:rPr>
                        <a:t>Content</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02590" indent="-9525" algn="l">
                        <a:lnSpc>
                          <a:spcPct val="92000"/>
                        </a:lnSpc>
                        <a:spcBef>
                          <a:spcPts val="70"/>
                        </a:spcBef>
                        <a:buNone/>
                      </a:pPr>
                      <a:r>
                        <a:rPr lang="en-US" sz="800" kern="100" dirty="0">
                          <a:solidFill>
                            <a:schemeClr val="tx1"/>
                          </a:solidFill>
                          <a:effectLst/>
                          <a:latin typeface="Public Sans" panose="020B0604020202020204" charset="0"/>
                        </a:rPr>
                        <a:t>Number</a:t>
                      </a:r>
                      <a:r>
                        <a:rPr lang="en-US" sz="800" kern="100" spc="-80" dirty="0">
                          <a:solidFill>
                            <a:schemeClr val="tx1"/>
                          </a:solidFill>
                          <a:effectLst/>
                          <a:latin typeface="Public Sans" panose="020B0604020202020204" charset="0"/>
                        </a:rPr>
                        <a:t> </a:t>
                      </a:r>
                      <a:r>
                        <a:rPr lang="en-US" sz="800" kern="100" dirty="0">
                          <a:solidFill>
                            <a:schemeClr val="tx1"/>
                          </a:solidFill>
                          <a:effectLst/>
                          <a:latin typeface="Public Sans" panose="020B0604020202020204" charset="0"/>
                        </a:rPr>
                        <a:t>of </a:t>
                      </a:r>
                      <a:r>
                        <a:rPr lang="en-US" sz="800" kern="100" spc="-10" dirty="0">
                          <a:solidFill>
                            <a:schemeClr val="tx1"/>
                          </a:solidFill>
                          <a:effectLst/>
                          <a:latin typeface="Public Sans" panose="020B0604020202020204" charset="0"/>
                        </a:rPr>
                        <a:t>Questions</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22445767"/>
                  </a:ext>
                </a:extLst>
              </a:tr>
              <a:tr h="937455">
                <a:tc>
                  <a:txBody>
                    <a:bodyPr/>
                    <a:lstStyle/>
                    <a:p>
                      <a:pPr marL="3175" marR="31750" algn="ctr">
                        <a:lnSpc>
                          <a:spcPct val="107000"/>
                        </a:lnSpc>
                        <a:buNone/>
                      </a:pPr>
                      <a:r>
                        <a:rPr lang="en-US" sz="800" b="0" kern="100" spc="-10" dirty="0">
                          <a:effectLst/>
                          <a:latin typeface="Public Sans" panose="020B0604020202020204" charset="0"/>
                        </a:rPr>
                        <a:t>Bahasa Malaysia</a:t>
                      </a:r>
                      <a:endParaRPr lang="en-MY" sz="800" b="0" kern="100" dirty="0">
                        <a:effectLst/>
                        <a:latin typeface="Public Sans" panose="020B0604020202020204" charset="0"/>
                      </a:endParaRPr>
                    </a:p>
                    <a:p>
                      <a:pPr marL="3175" marR="31750" algn="ctr">
                        <a:lnSpc>
                          <a:spcPct val="107000"/>
                        </a:lnSpc>
                        <a:buNone/>
                      </a:pPr>
                      <a:r>
                        <a:rPr lang="en-US" sz="800" b="0" kern="100" spc="-10" dirty="0">
                          <a:effectLst/>
                          <a:latin typeface="Public Sans" panose="020B0604020202020204" charset="0"/>
                        </a:rPr>
                        <a:t>Language</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669290" lvl="0" indent="-166688" defTabSz="1881188">
                        <a:lnSpc>
                          <a:spcPct val="105000"/>
                        </a:lnSpc>
                        <a:buSzPts val="1100"/>
                        <a:buFont typeface="Symbol" panose="05050102010706020507" pitchFamily="18" charset="2"/>
                        <a:buChar char=""/>
                        <a:tabLst>
                          <a:tab pos="198120" algn="l"/>
                        </a:tabLst>
                      </a:pPr>
                      <a:r>
                        <a:rPr lang="en-US" sz="800" b="0" kern="100" spc="0" dirty="0">
                          <a:effectLst/>
                          <a:latin typeface="Public Sans" panose="020B0604020202020204" charset="0"/>
                        </a:rPr>
                        <a:t>Reading &amp; comprehension</a:t>
                      </a:r>
                      <a:endParaRPr lang="en-MY" sz="800" b="0" kern="100" spc="0" dirty="0">
                        <a:effectLst/>
                        <a:latin typeface="Public Sans" panose="020B0604020202020204" charset="0"/>
                      </a:endParaRPr>
                    </a:p>
                    <a:p>
                      <a:pPr marL="342900" lvl="0" indent="-166688">
                        <a:lnSpc>
                          <a:spcPts val="1290"/>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Vocabulary</a:t>
                      </a:r>
                      <a:endParaRPr lang="en-MY" sz="800" b="0" kern="100" spc="0" dirty="0">
                        <a:effectLst/>
                        <a:latin typeface="Public Sans" panose="020B0604020202020204" charset="0"/>
                      </a:endParaRPr>
                    </a:p>
                    <a:p>
                      <a:pPr marL="342900" lvl="0" indent="-166688">
                        <a:lnSpc>
                          <a:spcPts val="134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Grammar &amp; tenses</a:t>
                      </a:r>
                      <a:endParaRPr lang="en-MY" sz="800" b="0" kern="100" spc="0" dirty="0">
                        <a:effectLst/>
                        <a:latin typeface="Public Sans" panose="020B0604020202020204" charset="0"/>
                      </a:endParaRPr>
                    </a:p>
                    <a:p>
                      <a:pPr marL="342900" lvl="0" indent="-166688">
                        <a:lnSpc>
                          <a:spcPts val="129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Error correction</a:t>
                      </a:r>
                      <a:endParaRPr lang="en-MY" sz="800" b="0" kern="100" spc="0" dirty="0">
                        <a:effectLst/>
                        <a:latin typeface="Public Sans" panose="020B0604020202020204" charset="0"/>
                      </a:endParaRPr>
                    </a:p>
                    <a:p>
                      <a:pPr marL="342900" lvl="0" indent="-166688">
                        <a:lnSpc>
                          <a:spcPts val="119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Spelling</a:t>
                      </a:r>
                      <a:endParaRPr lang="en-MY" sz="800" b="0" kern="10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165">
                        <a:lnSpc>
                          <a:spcPct val="107000"/>
                        </a:lnSpc>
                        <a:spcBef>
                          <a:spcPts val="45"/>
                        </a:spcBef>
                        <a:buNone/>
                      </a:pPr>
                      <a:r>
                        <a:rPr lang="en-US" sz="800" b="0" kern="100" dirty="0">
                          <a:effectLst/>
                          <a:latin typeface="Public Sans" panose="020B0604020202020204" charset="0"/>
                        </a:rPr>
                        <a:t>10</a:t>
                      </a:r>
                      <a:r>
                        <a:rPr lang="en-US" sz="800" b="0" kern="100" spc="270" dirty="0">
                          <a:effectLst/>
                          <a:latin typeface="Public Sans" panose="020B0604020202020204" charset="0"/>
                        </a:rPr>
                        <a:t> </a:t>
                      </a:r>
                      <a:r>
                        <a:rPr lang="en-US" sz="800" b="0" kern="100" dirty="0">
                          <a:effectLst/>
                          <a:latin typeface="Public Sans" panose="020B0604020202020204" charset="0"/>
                        </a:rPr>
                        <a:t>MCQ</a:t>
                      </a:r>
                      <a:r>
                        <a:rPr lang="en-US" sz="800" b="0" kern="100" spc="-20" dirty="0">
                          <a:effectLst/>
                          <a:latin typeface="Public Sans" panose="020B0604020202020204" charset="0"/>
                        </a:rPr>
                        <a:t> </a:t>
                      </a:r>
                      <a:r>
                        <a:rPr lang="en-US" sz="800" b="0" kern="100" spc="-10" dirty="0">
                          <a:effectLst/>
                          <a:latin typeface="Public Sans" panose="020B0604020202020204" charset="0"/>
                        </a:rPr>
                        <a:t>questions</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819009"/>
                  </a:ext>
                </a:extLst>
              </a:tr>
              <a:tr h="967739">
                <a:tc>
                  <a:txBody>
                    <a:bodyPr/>
                    <a:lstStyle/>
                    <a:p>
                      <a:pPr marL="3175" marR="31750" algn="ctr">
                        <a:lnSpc>
                          <a:spcPct val="107000"/>
                        </a:lnSpc>
                        <a:buNone/>
                      </a:pPr>
                      <a:r>
                        <a:rPr lang="en-US" sz="800" b="0" kern="100" spc="-10">
                          <a:effectLst/>
                          <a:latin typeface="Public Sans" panose="020B0604020202020204" charset="0"/>
                        </a:rPr>
                        <a:t>English Language</a:t>
                      </a:r>
                      <a:endParaRPr lang="en-MY" sz="800" b="0" kern="10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0" marR="669290" lvl="0" indent="-185738" defTabSz="2152650">
                        <a:lnSpc>
                          <a:spcPct val="105000"/>
                        </a:lnSpc>
                        <a:buSzPts val="1100"/>
                        <a:buFont typeface="Symbol" panose="05050102010706020507" pitchFamily="18" charset="2"/>
                        <a:buChar char=""/>
                        <a:tabLst>
                          <a:tab pos="198120" algn="l"/>
                        </a:tabLst>
                      </a:pPr>
                      <a:r>
                        <a:rPr lang="en-US" sz="800" b="0" kern="100" spc="0" dirty="0">
                          <a:effectLst/>
                          <a:latin typeface="Public Sans" panose="020B0604020202020204" charset="0"/>
                        </a:rPr>
                        <a:t>Reading &amp; comprehension</a:t>
                      </a:r>
                      <a:endParaRPr lang="en-MY" sz="800" b="0" kern="100" spc="0" dirty="0">
                        <a:effectLst/>
                        <a:latin typeface="Public Sans" panose="020B0604020202020204" charset="0"/>
                      </a:endParaRPr>
                    </a:p>
                    <a:p>
                      <a:pPr marL="361950" lvl="0" indent="-185738">
                        <a:lnSpc>
                          <a:spcPts val="1290"/>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Vocabulary</a:t>
                      </a:r>
                      <a:endParaRPr lang="en-MY" sz="800" b="0" kern="100" spc="0" dirty="0">
                        <a:effectLst/>
                        <a:latin typeface="Public Sans" panose="020B0604020202020204" charset="0"/>
                      </a:endParaRPr>
                    </a:p>
                    <a:p>
                      <a:pPr marL="361950" lvl="0" indent="-185738">
                        <a:lnSpc>
                          <a:spcPts val="134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Grammar &amp; tenses</a:t>
                      </a:r>
                      <a:endParaRPr lang="en-MY" sz="800" b="0" kern="100" spc="0" dirty="0">
                        <a:effectLst/>
                        <a:latin typeface="Public Sans" panose="020B0604020202020204" charset="0"/>
                      </a:endParaRPr>
                    </a:p>
                    <a:p>
                      <a:pPr marL="361950" lvl="0" indent="-185738">
                        <a:lnSpc>
                          <a:spcPts val="129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Error correction</a:t>
                      </a:r>
                      <a:endParaRPr lang="en-MY" sz="800" b="0" kern="100" spc="0" dirty="0">
                        <a:effectLst/>
                        <a:latin typeface="Public Sans" panose="020B0604020202020204" charset="0"/>
                      </a:endParaRPr>
                    </a:p>
                    <a:p>
                      <a:pPr marL="361950" lvl="0" indent="-185738">
                        <a:lnSpc>
                          <a:spcPts val="1195"/>
                        </a:lnSpc>
                        <a:buSzPts val="1100"/>
                        <a:buFont typeface="Symbol" panose="05050102010706020507" pitchFamily="18" charset="2"/>
                        <a:buChar char=""/>
                        <a:tabLst>
                          <a:tab pos="197485" algn="l"/>
                        </a:tabLst>
                      </a:pPr>
                      <a:r>
                        <a:rPr lang="en-US" sz="800" b="0" kern="100" spc="0" dirty="0">
                          <a:effectLst/>
                          <a:latin typeface="Public Sans" panose="020B0604020202020204" charset="0"/>
                        </a:rPr>
                        <a:t>Spelling</a:t>
                      </a:r>
                      <a:endParaRPr lang="en-MY" sz="800" b="0" kern="10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165">
                        <a:lnSpc>
                          <a:spcPct val="107000"/>
                        </a:lnSpc>
                        <a:spcBef>
                          <a:spcPts val="45"/>
                        </a:spcBef>
                        <a:buNone/>
                      </a:pPr>
                      <a:r>
                        <a:rPr lang="en-US" sz="800" b="0" kern="100" dirty="0">
                          <a:effectLst/>
                          <a:latin typeface="Public Sans" panose="020B0604020202020204" charset="0"/>
                        </a:rPr>
                        <a:t>10 MCQ questions</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057469"/>
                  </a:ext>
                </a:extLst>
              </a:tr>
              <a:tr h="685800">
                <a:tc>
                  <a:txBody>
                    <a:bodyPr/>
                    <a:lstStyle/>
                    <a:p>
                      <a:pPr marL="3175" marR="31750" lvl="0" indent="0" algn="ctr" defTabSz="914400" rtl="0" eaLnBrk="1" fontAlgn="auto" latinLnBrk="0" hangingPunct="1">
                        <a:lnSpc>
                          <a:spcPct val="107000"/>
                        </a:lnSpc>
                        <a:spcBef>
                          <a:spcPts val="0"/>
                        </a:spcBef>
                        <a:spcAft>
                          <a:spcPts val="0"/>
                        </a:spcAft>
                        <a:buClrTx/>
                        <a:buSzTx/>
                        <a:buFontTx/>
                        <a:buNone/>
                        <a:tabLst/>
                        <a:defRPr/>
                      </a:pPr>
                      <a:r>
                        <a:rPr lang="en-US" sz="800" b="0" kern="100" spc="-10" dirty="0">
                          <a:effectLst/>
                          <a:latin typeface="Public Sans" panose="020B0604020202020204" charset="0"/>
                        </a:rPr>
                        <a:t>Numerical Literacy</a:t>
                      </a:r>
                      <a:endParaRPr lang="en-MY" sz="800" b="0" kern="100" dirty="0">
                        <a:effectLst/>
                        <a:latin typeface="Public Sans" panose="020B0604020202020204" charset="0"/>
                        <a:ea typeface="Arial MT"/>
                        <a:cs typeface="Arial MT"/>
                      </a:endParaRPr>
                    </a:p>
                    <a:p>
                      <a:pPr marL="3175" marR="31750" algn="ctr">
                        <a:lnSpc>
                          <a:spcPct val="107000"/>
                        </a:lnSpc>
                        <a:buNone/>
                      </a:pP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166688" algn="l">
                        <a:lnSpc>
                          <a:spcPts val="1320"/>
                        </a:lnSpc>
                        <a:buSzPts val="1100"/>
                        <a:buFont typeface="Symbol" panose="05050102010706020507" pitchFamily="18" charset="2"/>
                        <a:buChar char=""/>
                        <a:tabLst>
                          <a:tab pos="196850" algn="l"/>
                          <a:tab pos="538163" algn="l"/>
                        </a:tabLst>
                      </a:pPr>
                      <a:r>
                        <a:rPr lang="en-US" sz="800" b="0" kern="100" spc="0" dirty="0">
                          <a:effectLst/>
                          <a:latin typeface="Public Sans" panose="020B0604020202020204" charset="0"/>
                        </a:rPr>
                        <a:t>Basic</a:t>
                      </a:r>
                      <a:r>
                        <a:rPr lang="en-US" sz="800" b="0" kern="100" spc="-35" dirty="0">
                          <a:effectLst/>
                          <a:latin typeface="Public Sans" panose="020B0604020202020204" charset="0"/>
                        </a:rPr>
                        <a:t> </a:t>
                      </a:r>
                      <a:r>
                        <a:rPr lang="en-US" sz="800" b="0" kern="100" spc="0" dirty="0">
                          <a:effectLst/>
                          <a:latin typeface="Public Sans" panose="020B0604020202020204" charset="0"/>
                        </a:rPr>
                        <a:t>descriptive</a:t>
                      </a:r>
                      <a:r>
                        <a:rPr lang="en-US" sz="800" b="0" kern="100" spc="-20" dirty="0">
                          <a:effectLst/>
                          <a:latin typeface="Public Sans" panose="020B0604020202020204" charset="0"/>
                        </a:rPr>
                        <a:t> </a:t>
                      </a:r>
                      <a:r>
                        <a:rPr lang="en-US" sz="800" b="0" kern="100" spc="-10" dirty="0">
                          <a:effectLst/>
                          <a:latin typeface="Public Sans" panose="020B0604020202020204" charset="0"/>
                        </a:rPr>
                        <a:t>statistics</a:t>
                      </a:r>
                      <a:endParaRPr lang="en-MY" sz="800" b="0" kern="100" spc="0" dirty="0">
                        <a:effectLst/>
                        <a:latin typeface="Public Sans" panose="020B0604020202020204" charset="0"/>
                      </a:endParaRPr>
                    </a:p>
                    <a:p>
                      <a:pPr marL="342900" lvl="0" indent="-166688" algn="l">
                        <a:lnSpc>
                          <a:spcPts val="1345"/>
                        </a:lnSpc>
                        <a:buSzPts val="1100"/>
                        <a:buFont typeface="Symbol" panose="05050102010706020507" pitchFamily="18" charset="2"/>
                        <a:buChar char=""/>
                        <a:tabLst>
                          <a:tab pos="196850" algn="l"/>
                          <a:tab pos="538163" algn="l"/>
                        </a:tabLst>
                      </a:pPr>
                      <a:r>
                        <a:rPr lang="en-US" sz="800" b="0" kern="100" spc="0" dirty="0">
                          <a:effectLst/>
                          <a:latin typeface="Public Sans" panose="020B0604020202020204" charset="0"/>
                        </a:rPr>
                        <a:t>Basic</a:t>
                      </a:r>
                      <a:r>
                        <a:rPr lang="en-US" sz="800" b="0" kern="100" spc="-40" dirty="0">
                          <a:effectLst/>
                          <a:latin typeface="Public Sans" panose="020B0604020202020204" charset="0"/>
                        </a:rPr>
                        <a:t> </a:t>
                      </a:r>
                      <a:r>
                        <a:rPr lang="en-US" sz="800" b="0" kern="100" spc="-10" dirty="0">
                          <a:effectLst/>
                          <a:latin typeface="Public Sans" panose="020B0604020202020204" charset="0"/>
                        </a:rPr>
                        <a:t>numeracy</a:t>
                      </a:r>
                      <a:endParaRPr lang="en-MY" sz="800" b="0" kern="100" spc="0" dirty="0">
                        <a:effectLst/>
                        <a:latin typeface="Public Sans" panose="020B0604020202020204" charset="0"/>
                      </a:endParaRPr>
                    </a:p>
                    <a:p>
                      <a:pPr marL="342900" lvl="0" indent="-166688" algn="l">
                        <a:lnSpc>
                          <a:spcPts val="1295"/>
                        </a:lnSpc>
                        <a:buSzPts val="1100"/>
                        <a:buFont typeface="Symbol" panose="05050102010706020507" pitchFamily="18" charset="2"/>
                        <a:buChar char=""/>
                        <a:tabLst>
                          <a:tab pos="196850" algn="l"/>
                          <a:tab pos="538163" algn="l"/>
                        </a:tabLst>
                      </a:pPr>
                      <a:r>
                        <a:rPr lang="en-US" sz="800" b="0" kern="100" spc="0" dirty="0">
                          <a:effectLst/>
                          <a:latin typeface="Public Sans" panose="020B0604020202020204" charset="0"/>
                        </a:rPr>
                        <a:t>Basic</a:t>
                      </a:r>
                      <a:r>
                        <a:rPr lang="en-US" sz="800" b="0" kern="100" spc="-50" dirty="0">
                          <a:effectLst/>
                          <a:latin typeface="Public Sans" panose="020B0604020202020204" charset="0"/>
                        </a:rPr>
                        <a:t> </a:t>
                      </a:r>
                      <a:r>
                        <a:rPr lang="en-US" sz="800" b="0" kern="100" spc="-10" dirty="0">
                          <a:effectLst/>
                          <a:latin typeface="Public Sans" panose="020B0604020202020204" charset="0"/>
                        </a:rPr>
                        <a:t>algebra</a:t>
                      </a:r>
                      <a:endParaRPr lang="en-MY" sz="800" b="0" kern="100" spc="0" dirty="0">
                        <a:effectLst/>
                        <a:latin typeface="Public Sans" panose="020B0604020202020204" charset="0"/>
                      </a:endParaRPr>
                    </a:p>
                    <a:p>
                      <a:pPr marL="342900" lvl="0" indent="-166688" algn="l">
                        <a:lnSpc>
                          <a:spcPts val="1300"/>
                        </a:lnSpc>
                        <a:buSzPts val="1100"/>
                        <a:buFont typeface="Symbol" panose="05050102010706020507" pitchFamily="18" charset="2"/>
                        <a:buChar char=""/>
                        <a:tabLst>
                          <a:tab pos="196850" algn="l"/>
                          <a:tab pos="538163" algn="l"/>
                        </a:tabLst>
                      </a:pPr>
                      <a:r>
                        <a:rPr lang="en-US" sz="800" b="0" kern="100" spc="-20" dirty="0">
                          <a:effectLst/>
                          <a:latin typeface="Public Sans" panose="020B0604020202020204" charset="0"/>
                        </a:rPr>
                        <a:t>Problem-</a:t>
                      </a:r>
                      <a:r>
                        <a:rPr lang="en-US" sz="800" b="0" kern="100" spc="-10" dirty="0">
                          <a:effectLst/>
                          <a:latin typeface="Public Sans" panose="020B0604020202020204" charset="0"/>
                        </a:rPr>
                        <a:t>solving</a:t>
                      </a:r>
                      <a:endParaRPr lang="en-MY" sz="800" b="0" kern="10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165">
                        <a:lnSpc>
                          <a:spcPct val="107000"/>
                        </a:lnSpc>
                        <a:spcBef>
                          <a:spcPts val="45"/>
                        </a:spcBef>
                        <a:buNone/>
                      </a:pPr>
                      <a:r>
                        <a:rPr lang="en-US" sz="800" b="0" kern="100" dirty="0">
                          <a:effectLst/>
                          <a:latin typeface="Public Sans" panose="020B0604020202020204" charset="0"/>
                        </a:rPr>
                        <a:t>10 MCQ questions</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500824"/>
                  </a:ext>
                </a:extLst>
              </a:tr>
              <a:tr h="1273197">
                <a:tc>
                  <a:txBody>
                    <a:bodyPr/>
                    <a:lstStyle/>
                    <a:p>
                      <a:pPr marL="3175" marR="31750" algn="ctr">
                        <a:lnSpc>
                          <a:spcPct val="107000"/>
                        </a:lnSpc>
                        <a:buNone/>
                      </a:pPr>
                      <a:r>
                        <a:rPr lang="en-US" sz="800" b="0" kern="100" spc="-10" dirty="0">
                          <a:effectLst/>
                          <a:latin typeface="Public Sans" panose="020B0604020202020204" charset="0"/>
                        </a:rPr>
                        <a:t>General Knowledge,</a:t>
                      </a:r>
                      <a:endParaRPr lang="en-MY" sz="800" b="0" kern="100" dirty="0">
                        <a:effectLst/>
                        <a:latin typeface="Public Sans" panose="020B0604020202020204" charset="0"/>
                      </a:endParaRPr>
                    </a:p>
                    <a:p>
                      <a:pPr marL="3175" marR="31750" algn="ctr">
                        <a:lnSpc>
                          <a:spcPct val="107000"/>
                        </a:lnSpc>
                        <a:buNone/>
                      </a:pPr>
                      <a:r>
                        <a:rPr lang="en-US" sz="800" b="0" kern="100" spc="-10" dirty="0">
                          <a:effectLst/>
                          <a:latin typeface="Public Sans" panose="020B0604020202020204" charset="0"/>
                        </a:rPr>
                        <a:t>Critical Thinking and Digital Literacy</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309880" lvl="0" indent="-166688">
                        <a:lnSpc>
                          <a:spcPts val="1220"/>
                        </a:lnSpc>
                        <a:spcBef>
                          <a:spcPts val="5"/>
                        </a:spcBef>
                        <a:buSzPts val="1100"/>
                        <a:buFont typeface="Symbol" panose="05050102010706020507" pitchFamily="18" charset="2"/>
                        <a:buChar char=""/>
                        <a:tabLst>
                          <a:tab pos="198120" algn="l"/>
                        </a:tabLst>
                      </a:pPr>
                      <a:r>
                        <a:rPr lang="en-US" sz="800" b="0" kern="100" spc="0" dirty="0">
                          <a:effectLst/>
                          <a:latin typeface="Public Sans" panose="020B0604020202020204" charset="0"/>
                        </a:rPr>
                        <a:t>General Knowledge: current issues, digital</a:t>
                      </a:r>
                      <a:r>
                        <a:rPr lang="en-MY" sz="800" b="0" kern="100" spc="0" dirty="0">
                          <a:effectLst/>
                          <a:latin typeface="Public Sans" panose="020B0604020202020204" charset="0"/>
                        </a:rPr>
                        <a:t> </a:t>
                      </a:r>
                      <a:r>
                        <a:rPr lang="en-US" sz="800" b="0" kern="100" dirty="0">
                          <a:effectLst/>
                          <a:latin typeface="Public Sans" panose="020B0604020202020204" charset="0"/>
                        </a:rPr>
                        <a:t>literacy and information sourcing</a:t>
                      </a:r>
                      <a:endParaRPr lang="en-MY" sz="800" b="0" kern="100" dirty="0">
                        <a:effectLst/>
                        <a:latin typeface="Public Sans" panose="020B0604020202020204" charset="0"/>
                      </a:endParaRPr>
                    </a:p>
                    <a:p>
                      <a:pPr marL="342900" marR="669290" lvl="0" indent="-166688">
                        <a:lnSpc>
                          <a:spcPct val="105000"/>
                        </a:lnSpc>
                        <a:buSzPts val="1100"/>
                        <a:buFont typeface="Symbol" panose="05050102010706020507" pitchFamily="18" charset="2"/>
                        <a:buChar char=""/>
                        <a:tabLst>
                          <a:tab pos="198120" algn="l"/>
                        </a:tabLst>
                      </a:pPr>
                      <a:r>
                        <a:rPr lang="en-US" sz="800" b="0" kern="100" spc="0" dirty="0">
                          <a:effectLst/>
                          <a:latin typeface="Public Sans" panose="020B0604020202020204" charset="0"/>
                        </a:rPr>
                        <a:t>Critical thinking: logic reasoning, classification skills and pattern recognition</a:t>
                      </a:r>
                      <a:endParaRPr lang="en-MY" sz="800" b="0" kern="10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7165">
                        <a:lnSpc>
                          <a:spcPct val="107000"/>
                        </a:lnSpc>
                        <a:spcBef>
                          <a:spcPts val="45"/>
                        </a:spcBef>
                        <a:buNone/>
                      </a:pPr>
                      <a:r>
                        <a:rPr lang="en-US" sz="800" b="0" kern="100" dirty="0">
                          <a:effectLst/>
                          <a:latin typeface="Public Sans" panose="020B0604020202020204" charset="0"/>
                        </a:rPr>
                        <a:t>10 MCQ questions</a:t>
                      </a:r>
                      <a:endParaRPr lang="en-MY" sz="800" b="0" kern="10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6697018"/>
                  </a:ext>
                </a:extLst>
              </a:tr>
            </a:tbl>
          </a:graphicData>
        </a:graphic>
      </p:graphicFrame>
      <p:sp>
        <p:nvSpPr>
          <p:cNvPr id="13" name="AutoShape 4">
            <a:extLst>
              <a:ext uri="{FF2B5EF4-FFF2-40B4-BE49-F238E27FC236}">
                <a16:creationId xmlns:a16="http://schemas.microsoft.com/office/drawing/2014/main" id="{402C5649-ADD9-F006-7FB5-F798EC9A8A4C}"/>
              </a:ext>
            </a:extLst>
          </p:cNvPr>
          <p:cNvSpPr/>
          <p:nvPr/>
        </p:nvSpPr>
        <p:spPr>
          <a:xfrm flipH="1">
            <a:off x="654052" y="25273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3" name="TextBox 4">
            <a:extLst>
              <a:ext uri="{FF2B5EF4-FFF2-40B4-BE49-F238E27FC236}">
                <a16:creationId xmlns:a16="http://schemas.microsoft.com/office/drawing/2014/main" id="{7DD3E0A5-9FD7-FB24-65F7-D677730D2250}"/>
              </a:ext>
            </a:extLst>
          </p:cNvPr>
          <p:cNvSpPr txBox="1"/>
          <p:nvPr/>
        </p:nvSpPr>
        <p:spPr>
          <a:xfrm>
            <a:off x="1720850" y="656418"/>
            <a:ext cx="4703868" cy="1892569"/>
          </a:xfrm>
          <a:prstGeom prst="rect">
            <a:avLst/>
          </a:prstGeom>
        </p:spPr>
        <p:txBody>
          <a:bodyPr wrap="square" lIns="0" tIns="0" rIns="0" bIns="0" rtlCol="0" anchor="t">
            <a:spAutoFit/>
          </a:bodyPr>
          <a:lstStyle/>
          <a:p>
            <a:pPr algn="just">
              <a:lnSpc>
                <a:spcPts val="1539"/>
              </a:lnSpc>
            </a:pPr>
            <a:endParaRPr lang="en-US" sz="1100" dirty="0">
              <a:solidFill>
                <a:srgbClr val="000000"/>
              </a:solidFill>
              <a:latin typeface="Public Sans"/>
              <a:ea typeface="Public Sans"/>
              <a:cs typeface="Public Sans"/>
              <a:sym typeface="Public Sans"/>
            </a:endParaRPr>
          </a:p>
          <a:p>
            <a:pPr marL="171450" indent="-171450" algn="just">
              <a:lnSpc>
                <a:spcPct val="150000"/>
              </a:lnSpc>
              <a:buFontTx/>
              <a:buChar char="-"/>
            </a:pPr>
            <a:r>
              <a:rPr lang="en-US" sz="1100" dirty="0">
                <a:solidFill>
                  <a:srgbClr val="000000"/>
                </a:solidFill>
                <a:latin typeface="Public Sans"/>
                <a:ea typeface="Public Sans"/>
                <a:cs typeface="Public Sans"/>
                <a:sym typeface="Public Sans"/>
              </a:rPr>
              <a:t>All evidence must be organized and presented based on the identified formal, informal and non-formal learning in a portfolio form as indicated in </a:t>
            </a:r>
            <a:r>
              <a:rPr lang="en-US" sz="1100" b="1" dirty="0">
                <a:solidFill>
                  <a:srgbClr val="000000"/>
                </a:solidFill>
                <a:latin typeface="Public Sans"/>
                <a:ea typeface="Public Sans"/>
                <a:cs typeface="Public Sans"/>
                <a:sym typeface="Public Sans"/>
              </a:rPr>
              <a:t>Appendix B</a:t>
            </a:r>
            <a:r>
              <a:rPr lang="en-US" sz="1100" dirty="0">
                <a:solidFill>
                  <a:srgbClr val="000000"/>
                </a:solidFill>
                <a:latin typeface="Public Sans"/>
                <a:ea typeface="Public Sans"/>
                <a:cs typeface="Public Sans"/>
                <a:sym typeface="Public Sans"/>
              </a:rPr>
              <a:t>. In the portfolio form, learners must carefully match their prior learning to the stated MQF competencies. The completed Portfolio form and its associated evidence must be submitted in a softcopy format.</a:t>
            </a:r>
          </a:p>
          <a:p>
            <a:pPr algn="just">
              <a:lnSpc>
                <a:spcPts val="1539"/>
              </a:lnSpc>
            </a:pPr>
            <a:endParaRPr lang="en-US" sz="1100" dirty="0">
              <a:solidFill>
                <a:srgbClr val="000000"/>
              </a:solidFill>
              <a:latin typeface="Public Sans"/>
              <a:ea typeface="Public Sans"/>
              <a:cs typeface="Public Sans"/>
              <a:sym typeface="Public Sans"/>
            </a:endParaRPr>
          </a:p>
        </p:txBody>
      </p:sp>
      <p:sp>
        <p:nvSpPr>
          <p:cNvPr id="7" name="TextBox 5">
            <a:extLst>
              <a:ext uri="{FF2B5EF4-FFF2-40B4-BE49-F238E27FC236}">
                <a16:creationId xmlns:a16="http://schemas.microsoft.com/office/drawing/2014/main" id="{7BF47200-46A7-4EED-0FEA-706C9474C591}"/>
              </a:ext>
            </a:extLst>
          </p:cNvPr>
          <p:cNvSpPr txBox="1"/>
          <p:nvPr/>
        </p:nvSpPr>
        <p:spPr>
          <a:xfrm>
            <a:off x="2482850" y="9004302"/>
            <a:ext cx="3657600" cy="176715"/>
          </a:xfrm>
          <a:prstGeom prst="rect">
            <a:avLst/>
          </a:prstGeom>
        </p:spPr>
        <p:txBody>
          <a:bodyPr wrap="square" lIns="0" tIns="0" rIns="0" bIns="0" rtlCol="0" anchor="t">
            <a:spAutoFit/>
          </a:bodyPr>
          <a:lstStyle/>
          <a:p>
            <a:pPr algn="just">
              <a:lnSpc>
                <a:spcPts val="1539"/>
              </a:lnSpc>
            </a:pPr>
            <a:r>
              <a:rPr lang="en-US" sz="1100" b="1" dirty="0">
                <a:solidFill>
                  <a:srgbClr val="000000"/>
                </a:solidFill>
                <a:latin typeface="Public Sans"/>
                <a:ea typeface="Public Sans"/>
                <a:cs typeface="Public Sans"/>
                <a:sym typeface="Public Sans"/>
              </a:rPr>
              <a:t>Table 2 </a:t>
            </a:r>
            <a:r>
              <a:rPr lang="en-US" sz="1100" dirty="0">
                <a:solidFill>
                  <a:srgbClr val="000000"/>
                </a:solidFill>
                <a:latin typeface="Public Sans"/>
                <a:ea typeface="Public Sans"/>
                <a:cs typeface="Public Sans"/>
                <a:sym typeface="Public Sans"/>
              </a:rPr>
              <a:t>: Structure of Aptitude Test for Bachelor’s level</a:t>
            </a:r>
          </a:p>
        </p:txBody>
      </p:sp>
      <p:sp>
        <p:nvSpPr>
          <p:cNvPr id="5" name="TextBox 20">
            <a:extLst>
              <a:ext uri="{FF2B5EF4-FFF2-40B4-BE49-F238E27FC236}">
                <a16:creationId xmlns:a16="http://schemas.microsoft.com/office/drawing/2014/main" id="{B5F30DCC-CC62-8B42-E3CB-94D808C60526}"/>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19</a:t>
            </a:r>
          </a:p>
        </p:txBody>
      </p:sp>
      <p:sp>
        <p:nvSpPr>
          <p:cNvPr id="6" name="AutoShape 2">
            <a:extLst>
              <a:ext uri="{FF2B5EF4-FFF2-40B4-BE49-F238E27FC236}">
                <a16:creationId xmlns:a16="http://schemas.microsoft.com/office/drawing/2014/main" id="{7A8E96D9-1633-233D-C3E3-6DE65433828E}"/>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8" name="TextBox 47">
            <a:extLst>
              <a:ext uri="{FF2B5EF4-FFF2-40B4-BE49-F238E27FC236}">
                <a16:creationId xmlns:a16="http://schemas.microsoft.com/office/drawing/2014/main" id="{0FB5698D-3449-3C62-5B6C-833561C0D77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A7D46B-7D13-453C-97F1-258D08A9BC38}"/>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2A35C9C3-D8D1-D28D-0864-74215B6761FC}"/>
              </a:ext>
            </a:extLst>
          </p:cNvPr>
          <p:cNvSpPr/>
          <p:nvPr/>
        </p:nvSpPr>
        <p:spPr>
          <a:xfrm flipH="1">
            <a:off x="671655" y="35941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35" name="TextBox 16">
            <a:extLst>
              <a:ext uri="{FF2B5EF4-FFF2-40B4-BE49-F238E27FC236}">
                <a16:creationId xmlns:a16="http://schemas.microsoft.com/office/drawing/2014/main" id="{D0645E5E-154C-4560-BC58-E3034FC5041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37" name="TextBox 6">
            <a:extLst>
              <a:ext uri="{FF2B5EF4-FFF2-40B4-BE49-F238E27FC236}">
                <a16:creationId xmlns:a16="http://schemas.microsoft.com/office/drawing/2014/main" id="{B53B7237-409B-E8C0-8A8B-0260ACF82F38}"/>
              </a:ext>
            </a:extLst>
          </p:cNvPr>
          <p:cNvSpPr txBox="1"/>
          <p:nvPr/>
        </p:nvSpPr>
        <p:spPr>
          <a:xfrm>
            <a:off x="2178050" y="995537"/>
            <a:ext cx="4495800" cy="2759986"/>
          </a:xfrm>
          <a:prstGeom prst="rect">
            <a:avLst/>
          </a:prstGeom>
        </p:spPr>
        <p:txBody>
          <a:bodyPr wrap="square" lIns="0" tIns="0" rIns="0" bIns="0" rtlCol="0" anchor="t">
            <a:spAutoFit/>
          </a:bodyPr>
          <a:lstStyle/>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The learner will be required to submit a portfolio within 1 (one) month upon successful completion of the Aptitude Test. The portfolio will be assessed by the Panel of Assessors appointed by the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If the Panel of Assessors are uncertain with the evidence presented in the portfolio, other form of assessments shall be carried out. This could be in the form of interview, presentation, demonstration, etc. The Portfolio assessment contributes to 70% of the total APEL.A assessment for the Bachelor’s level.</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38" name="TextBox 37">
            <a:extLst>
              <a:ext uri="{FF2B5EF4-FFF2-40B4-BE49-F238E27FC236}">
                <a16:creationId xmlns:a16="http://schemas.microsoft.com/office/drawing/2014/main" id="{357850CE-9586-01C0-50E7-75FF9E6B1185}"/>
              </a:ext>
            </a:extLst>
          </p:cNvPr>
          <p:cNvSpPr txBox="1"/>
          <p:nvPr/>
        </p:nvSpPr>
        <p:spPr>
          <a:xfrm>
            <a:off x="2178050" y="6985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b)   Portfolio Assessment</a:t>
            </a:r>
          </a:p>
        </p:txBody>
      </p:sp>
      <p:sp>
        <p:nvSpPr>
          <p:cNvPr id="8" name="TextBox 6">
            <a:extLst>
              <a:ext uri="{FF2B5EF4-FFF2-40B4-BE49-F238E27FC236}">
                <a16:creationId xmlns:a16="http://schemas.microsoft.com/office/drawing/2014/main" id="{1561B778-3937-B8AC-E017-74DED00FD7CD}"/>
              </a:ext>
            </a:extLst>
          </p:cNvPr>
          <p:cNvSpPr txBox="1"/>
          <p:nvPr/>
        </p:nvSpPr>
        <p:spPr>
          <a:xfrm>
            <a:off x="2178050" y="4705344"/>
            <a:ext cx="4495800" cy="946156"/>
          </a:xfrm>
          <a:prstGeom prst="rect">
            <a:avLst/>
          </a:prstGeom>
        </p:spPr>
        <p:txBody>
          <a:bodyPr wrap="square" lIns="0" tIns="0" rIns="0" bIns="0" rtlCol="0" anchor="t">
            <a:spAutoFit/>
          </a:bodyPr>
          <a:lstStyle/>
          <a:p>
            <a:pPr marL="285750" indent="-285750" algn="just">
              <a:lnSpc>
                <a:spcPts val="1539"/>
              </a:lnSpc>
              <a:buAutoNum type="romanLcPeriod"/>
            </a:pPr>
            <a:r>
              <a:rPr lang="en-US" sz="1099" dirty="0">
                <a:solidFill>
                  <a:srgbClr val="000000"/>
                </a:solidFill>
                <a:latin typeface="Public Sans"/>
                <a:ea typeface="Public Sans"/>
                <a:cs typeface="Public Sans"/>
                <a:sym typeface="Public Sans"/>
              </a:rPr>
              <a:t>The Aptitude Test carries 40% of the total APEL.A assessment for the Master’s level. The duration of the Aptitude Test is 2 hours and 30 minutes.</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ts val="1539"/>
              </a:lnSpc>
              <a:buAutoNum type="romanLcPeriod"/>
            </a:pPr>
            <a:r>
              <a:rPr lang="en-US" sz="1099" dirty="0">
                <a:solidFill>
                  <a:srgbClr val="000000"/>
                </a:solidFill>
                <a:latin typeface="Public Sans"/>
                <a:ea typeface="Public Sans"/>
                <a:cs typeface="Public Sans"/>
                <a:sym typeface="Public Sans"/>
              </a:rPr>
              <a:t>The structure of the test is presented in </a:t>
            </a:r>
            <a:r>
              <a:rPr lang="en-US" sz="1099" b="1" dirty="0">
                <a:solidFill>
                  <a:srgbClr val="000000"/>
                </a:solidFill>
                <a:latin typeface="Public Sans"/>
                <a:ea typeface="Public Sans"/>
                <a:cs typeface="Public Sans"/>
                <a:sym typeface="Public Sans"/>
              </a:rPr>
              <a:t>Table 3.</a:t>
            </a:r>
          </a:p>
        </p:txBody>
      </p:sp>
      <p:sp>
        <p:nvSpPr>
          <p:cNvPr id="9" name="TextBox 8">
            <a:extLst>
              <a:ext uri="{FF2B5EF4-FFF2-40B4-BE49-F238E27FC236}">
                <a16:creationId xmlns:a16="http://schemas.microsoft.com/office/drawing/2014/main" id="{94AA3C27-3478-8117-7D1E-E0FFB1FF5BF9}"/>
              </a:ext>
            </a:extLst>
          </p:cNvPr>
          <p:cNvSpPr txBox="1"/>
          <p:nvPr/>
        </p:nvSpPr>
        <p:spPr>
          <a:xfrm>
            <a:off x="2178052" y="4407794"/>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a)   Aptitude Test</a:t>
            </a:r>
          </a:p>
        </p:txBody>
      </p:sp>
      <p:sp>
        <p:nvSpPr>
          <p:cNvPr id="3" name="TextBox 2">
            <a:extLst>
              <a:ext uri="{FF2B5EF4-FFF2-40B4-BE49-F238E27FC236}">
                <a16:creationId xmlns:a16="http://schemas.microsoft.com/office/drawing/2014/main" id="{9B79A0B1-FE73-260B-AE31-550BFFE0A78C}"/>
              </a:ext>
            </a:extLst>
          </p:cNvPr>
          <p:cNvSpPr txBox="1"/>
          <p:nvPr/>
        </p:nvSpPr>
        <p:spPr>
          <a:xfrm>
            <a:off x="1720850" y="3823143"/>
            <a:ext cx="5574550" cy="500137"/>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5.3.2   APEL.A Assessment for Master’s Degree Level </a:t>
            </a:r>
          </a:p>
          <a:p>
            <a:pPr>
              <a:lnSpc>
                <a:spcPts val="1319"/>
              </a:lnSpc>
            </a:pPr>
            <a:r>
              <a:rPr lang="en-US" sz="1099" b="1" dirty="0">
                <a:solidFill>
                  <a:srgbClr val="000000"/>
                </a:solidFill>
                <a:latin typeface="Public Sans Bold"/>
                <a:ea typeface="Public Sans Bold"/>
                <a:cs typeface="Public Sans Bold"/>
                <a:sym typeface="Public Sans Bold"/>
              </a:rPr>
              <a:t>              (</a:t>
            </a:r>
            <a:r>
              <a:rPr lang="en-US" sz="1099" b="1" dirty="0" err="1">
                <a:solidFill>
                  <a:srgbClr val="000000"/>
                </a:solidFill>
                <a:latin typeface="Public Sans Bold"/>
                <a:ea typeface="Public Sans Bold"/>
                <a:cs typeface="Public Sans Bold"/>
                <a:sym typeface="Public Sans Bold"/>
              </a:rPr>
              <a:t>programme</a:t>
            </a:r>
            <a:r>
              <a:rPr lang="en-US" sz="1099" b="1" dirty="0">
                <a:solidFill>
                  <a:srgbClr val="000000"/>
                </a:solidFill>
                <a:latin typeface="Public Sans Bold"/>
                <a:ea typeface="Public Sans Bold"/>
                <a:cs typeface="Public Sans Bold"/>
                <a:sym typeface="Public Sans Bold"/>
              </a:rPr>
              <a:t> by Coursework or Mixed Mode)</a:t>
            </a:r>
          </a:p>
          <a:p>
            <a:pPr>
              <a:lnSpc>
                <a:spcPts val="1319"/>
              </a:lnSpc>
            </a:pPr>
            <a:endParaRPr lang="en-US" sz="1099" b="1" dirty="0">
              <a:solidFill>
                <a:srgbClr val="000000"/>
              </a:solidFill>
              <a:latin typeface="Public Sans Bold"/>
              <a:ea typeface="Public Sans Bold"/>
              <a:cs typeface="Public Sans Bold"/>
              <a:sym typeface="Public Sans Bold"/>
            </a:endParaRPr>
          </a:p>
        </p:txBody>
      </p:sp>
      <p:graphicFrame>
        <p:nvGraphicFramePr>
          <p:cNvPr id="5" name="Table 4">
            <a:extLst>
              <a:ext uri="{FF2B5EF4-FFF2-40B4-BE49-F238E27FC236}">
                <a16:creationId xmlns:a16="http://schemas.microsoft.com/office/drawing/2014/main" id="{5CA68AA6-7F0E-0C8B-D30C-129FDEE85331}"/>
              </a:ext>
            </a:extLst>
          </p:cNvPr>
          <p:cNvGraphicFramePr>
            <a:graphicFrameLocks noGrp="1"/>
          </p:cNvGraphicFramePr>
          <p:nvPr>
            <p:extLst>
              <p:ext uri="{D42A27DB-BD31-4B8C-83A1-F6EECF244321}">
                <p14:modId xmlns:p14="http://schemas.microsoft.com/office/powerpoint/2010/main" val="1724837332"/>
              </p:ext>
            </p:extLst>
          </p:nvPr>
        </p:nvGraphicFramePr>
        <p:xfrm>
          <a:off x="2181403" y="5825256"/>
          <a:ext cx="4495800" cy="3677336"/>
        </p:xfrm>
        <a:graphic>
          <a:graphicData uri="http://schemas.openxmlformats.org/drawingml/2006/table">
            <a:tbl>
              <a:tblPr firstRow="1" firstCol="1" lastRow="1" lastCol="1" bandRow="1" bandCol="1">
                <a:tableStyleId>{69012ECD-51FC-41F1-AA8D-1B2483CD663E}</a:tableStyleId>
              </a:tblPr>
              <a:tblGrid>
                <a:gridCol w="1278362">
                  <a:extLst>
                    <a:ext uri="{9D8B030D-6E8A-4147-A177-3AD203B41FA5}">
                      <a16:colId xmlns:a16="http://schemas.microsoft.com/office/drawing/2014/main" val="585322142"/>
                    </a:ext>
                  </a:extLst>
                </a:gridCol>
                <a:gridCol w="1994885">
                  <a:extLst>
                    <a:ext uri="{9D8B030D-6E8A-4147-A177-3AD203B41FA5}">
                      <a16:colId xmlns:a16="http://schemas.microsoft.com/office/drawing/2014/main" val="496088976"/>
                    </a:ext>
                  </a:extLst>
                </a:gridCol>
                <a:gridCol w="1222553">
                  <a:extLst>
                    <a:ext uri="{9D8B030D-6E8A-4147-A177-3AD203B41FA5}">
                      <a16:colId xmlns:a16="http://schemas.microsoft.com/office/drawing/2014/main" val="244694554"/>
                    </a:ext>
                  </a:extLst>
                </a:gridCol>
              </a:tblGrid>
              <a:tr h="300251">
                <a:tc>
                  <a:txBody>
                    <a:bodyPr/>
                    <a:lstStyle/>
                    <a:p>
                      <a:pPr marL="31750" marR="28575" algn="l">
                        <a:lnSpc>
                          <a:spcPct val="107000"/>
                        </a:lnSpc>
                        <a:spcBef>
                          <a:spcPts val="575"/>
                        </a:spcBef>
                        <a:buNone/>
                      </a:pPr>
                      <a:r>
                        <a:rPr lang="en-US" sz="800" kern="100" spc="-10" dirty="0">
                          <a:solidFill>
                            <a:schemeClr val="tx1"/>
                          </a:solidFill>
                          <a:effectLst/>
                          <a:latin typeface="Public Sans" panose="020B0604020202020204" charset="0"/>
                        </a:rPr>
                        <a:t>                    Section</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96570" algn="l">
                        <a:lnSpc>
                          <a:spcPct val="107000"/>
                        </a:lnSpc>
                        <a:spcBef>
                          <a:spcPts val="575"/>
                        </a:spcBef>
                        <a:buNone/>
                      </a:pPr>
                      <a:r>
                        <a:rPr lang="en-US" sz="800" kern="100" dirty="0">
                          <a:solidFill>
                            <a:schemeClr val="tx1"/>
                          </a:solidFill>
                          <a:effectLst/>
                          <a:latin typeface="Public Sans" panose="020B0604020202020204" charset="0"/>
                        </a:rPr>
                        <a:t>         Test</a:t>
                      </a:r>
                      <a:r>
                        <a:rPr lang="en-US" sz="800" kern="100" spc="-25" dirty="0">
                          <a:solidFill>
                            <a:schemeClr val="tx1"/>
                          </a:solidFill>
                          <a:effectLst/>
                          <a:latin typeface="Public Sans" panose="020B0604020202020204" charset="0"/>
                        </a:rPr>
                        <a:t> </a:t>
                      </a:r>
                      <a:r>
                        <a:rPr lang="en-US" sz="800" kern="100" spc="-10" dirty="0">
                          <a:solidFill>
                            <a:schemeClr val="tx1"/>
                          </a:solidFill>
                          <a:effectLst/>
                          <a:latin typeface="Public Sans" panose="020B0604020202020204" charset="0"/>
                        </a:rPr>
                        <a:t>Content</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402590" indent="-9525" algn="l">
                        <a:lnSpc>
                          <a:spcPct val="92000"/>
                        </a:lnSpc>
                        <a:spcBef>
                          <a:spcPts val="70"/>
                        </a:spcBef>
                        <a:buNone/>
                      </a:pPr>
                      <a:r>
                        <a:rPr lang="en-US" sz="800" kern="100" spc="-80" dirty="0">
                          <a:solidFill>
                            <a:schemeClr val="tx1"/>
                          </a:solidFill>
                          <a:effectLst/>
                          <a:latin typeface="Public Sans" panose="020B0604020202020204" charset="0"/>
                        </a:rPr>
                        <a:t>Description  </a:t>
                      </a:r>
                      <a:r>
                        <a:rPr lang="en-US" sz="800" kern="100" dirty="0">
                          <a:solidFill>
                            <a:schemeClr val="tx1"/>
                          </a:solidFill>
                          <a:effectLst/>
                          <a:latin typeface="Public Sans" panose="020B0604020202020204" charset="0"/>
                        </a:rPr>
                        <a:t>of </a:t>
                      </a:r>
                      <a:r>
                        <a:rPr lang="en-US" sz="800" kern="100" spc="-10" dirty="0">
                          <a:solidFill>
                            <a:schemeClr val="tx1"/>
                          </a:solidFill>
                          <a:effectLst/>
                          <a:latin typeface="Public Sans" panose="020B0604020202020204" charset="0"/>
                        </a:rPr>
                        <a:t>Questions</a:t>
                      </a:r>
                      <a:endParaRPr lang="en-MY" sz="800" kern="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22445767"/>
                  </a:ext>
                </a:extLst>
              </a:tr>
              <a:tr h="873278">
                <a:tc>
                  <a:txBody>
                    <a:bodyPr/>
                    <a:lstStyle/>
                    <a:p>
                      <a:pPr marL="71120" algn="ctr">
                        <a:buNone/>
                      </a:pPr>
                      <a:r>
                        <a:rPr lang="en-US" sz="800" b="0" dirty="0">
                          <a:effectLst/>
                          <a:latin typeface="Public Sans" panose="020B0604020202020204" charset="0"/>
                          <a:ea typeface="Arial MT"/>
                          <a:cs typeface="Arial MT"/>
                        </a:rPr>
                        <a:t>Bahasa</a:t>
                      </a:r>
                      <a:r>
                        <a:rPr lang="en-US" sz="800" b="0" spc="-35" dirty="0">
                          <a:effectLst/>
                          <a:latin typeface="Public Sans" panose="020B0604020202020204" charset="0"/>
                          <a:ea typeface="Arial MT"/>
                          <a:cs typeface="Arial MT"/>
                        </a:rPr>
                        <a:t> </a:t>
                      </a:r>
                      <a:r>
                        <a:rPr lang="en-US" sz="800" b="0" spc="-10" dirty="0">
                          <a:effectLst/>
                          <a:latin typeface="Public Sans" panose="020B0604020202020204" charset="0"/>
                          <a:ea typeface="Arial MT"/>
                          <a:cs typeface="Arial MT"/>
                        </a:rPr>
                        <a:t>Malaysia</a:t>
                      </a:r>
                      <a:endParaRPr lang="en-MY" sz="800" b="0" dirty="0">
                        <a:effectLst/>
                        <a:latin typeface="Public Sans" panose="020B0604020202020204" charset="0"/>
                        <a:ea typeface="Arial MT"/>
                        <a:cs typeface="Arial MT"/>
                      </a:endParaRPr>
                    </a:p>
                    <a:p>
                      <a:pPr marL="71120" algn="ctr">
                        <a:spcBef>
                          <a:spcPts val="5"/>
                        </a:spcBef>
                        <a:buNone/>
                      </a:pPr>
                      <a:r>
                        <a:rPr lang="en-US" sz="800" b="0" spc="-10" dirty="0">
                          <a:effectLst/>
                          <a:latin typeface="Public Sans" panose="020B0604020202020204" charset="0"/>
                          <a:ea typeface="Arial MT"/>
                          <a:cs typeface="Arial MT"/>
                        </a:rPr>
                        <a:t>Language</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374650" lvl="0" indent="-161925">
                        <a:lnSpc>
                          <a:spcPct val="97000"/>
                        </a:lnSpc>
                        <a:buSzPts val="1100"/>
                        <a:buFont typeface="Symbol" panose="05050102010706020507" pitchFamily="18" charset="2"/>
                        <a:buChar char=""/>
                        <a:tabLst>
                          <a:tab pos="276860" algn="l"/>
                          <a:tab pos="278130" algn="l"/>
                        </a:tabLst>
                      </a:pPr>
                      <a:r>
                        <a:rPr lang="en-US" sz="800" b="0" spc="0" dirty="0">
                          <a:effectLst/>
                          <a:latin typeface="Public Sans" panose="020B0604020202020204" charset="0"/>
                          <a:ea typeface="Symbol" panose="05050102010706020507" pitchFamily="18" charset="2"/>
                          <a:cs typeface="Symbol" panose="05050102010706020507" pitchFamily="18" charset="2"/>
                        </a:rPr>
                        <a:t>Reading &amp; </a:t>
                      </a:r>
                      <a:r>
                        <a:rPr lang="en-US" sz="800" b="0" spc="-20" dirty="0">
                          <a:effectLst/>
                          <a:latin typeface="Public Sans" panose="020B0604020202020204" charset="0"/>
                          <a:ea typeface="Symbol" panose="05050102010706020507" pitchFamily="18" charset="2"/>
                          <a:cs typeface="Symbol" panose="05050102010706020507" pitchFamily="18" charset="2"/>
                        </a:rPr>
                        <a:t>comprehension</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Grammar</a:t>
                      </a:r>
                      <a:r>
                        <a:rPr lang="en-US" sz="800" b="0" spc="-45"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&amp;</a:t>
                      </a:r>
                      <a:r>
                        <a:rPr lang="en-US" sz="800" b="0" spc="-35" dirty="0">
                          <a:effectLst/>
                          <a:latin typeface="Public Sans" panose="020B0604020202020204" charset="0"/>
                          <a:ea typeface="Symbol" panose="05050102010706020507" pitchFamily="18" charset="2"/>
                          <a:cs typeface="Symbol" panose="05050102010706020507" pitchFamily="18" charset="2"/>
                        </a:rPr>
                        <a:t> </a:t>
                      </a:r>
                      <a:r>
                        <a:rPr lang="en-US" sz="800" b="0" spc="-20" dirty="0">
                          <a:effectLst/>
                          <a:latin typeface="Public Sans" panose="020B0604020202020204" charset="0"/>
                          <a:ea typeface="Symbol" panose="05050102010706020507" pitchFamily="18" charset="2"/>
                          <a:cs typeface="Symbol" panose="05050102010706020507" pitchFamily="18" charset="2"/>
                        </a:rPr>
                        <a:t>prose</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10" dirty="0">
                          <a:effectLst/>
                          <a:latin typeface="Public Sans" panose="020B0604020202020204" charset="0"/>
                          <a:ea typeface="Symbol" panose="05050102010706020507" pitchFamily="18" charset="2"/>
                          <a:cs typeface="Symbol" panose="05050102010706020507" pitchFamily="18" charset="2"/>
                        </a:rPr>
                        <a:t>Spelling</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10" dirty="0">
                          <a:effectLst/>
                          <a:latin typeface="Public Sans" panose="020B0604020202020204" charset="0"/>
                          <a:ea typeface="Symbol" panose="05050102010706020507" pitchFamily="18" charset="2"/>
                          <a:cs typeface="Symbol" panose="05050102010706020507" pitchFamily="18" charset="2"/>
                        </a:rPr>
                        <a:t>Vocabulary</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Correction</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of</a:t>
                      </a:r>
                      <a:r>
                        <a:rPr lang="en-US" sz="800" b="0" spc="-45"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Symbol" panose="05050102010706020507" pitchFamily="18" charset="2"/>
                          <a:cs typeface="Symbol" panose="05050102010706020507" pitchFamily="18" charset="2"/>
                        </a:rPr>
                        <a:t>errors</a:t>
                      </a:r>
                      <a:endParaRPr lang="en-MY" sz="800" b="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a:lnSpc>
                          <a:spcPct val="98000"/>
                        </a:lnSpc>
                        <a:spcBef>
                          <a:spcPts val="10"/>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A:</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13</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Objective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p>
                      <a:pPr marL="95250">
                        <a:spcBef>
                          <a:spcPts val="555"/>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B:</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Structured </a:t>
                      </a:r>
                      <a:r>
                        <a:rPr lang="en-US" sz="800" b="0" spc="-10" dirty="0">
                          <a:effectLst/>
                          <a:latin typeface="Public Sans" panose="020B0604020202020204" charset="0"/>
                          <a:ea typeface="Arial MT"/>
                          <a:cs typeface="Arial MT"/>
                        </a:rPr>
                        <a:t>question</a:t>
                      </a:r>
                      <a:endParaRPr lang="en-MY" sz="800" b="0" dirty="0">
                        <a:effectLst/>
                        <a:latin typeface="Public Sans" panose="020B0604020202020204" charset="0"/>
                        <a:ea typeface="Arial MT"/>
                        <a:cs typeface="Arial MT"/>
                      </a:endParaRPr>
                    </a:p>
                    <a:p>
                      <a:pPr marL="95250">
                        <a:lnSpc>
                          <a:spcPct val="100000"/>
                        </a:lnSpc>
                        <a:buNone/>
                      </a:pP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819009"/>
                  </a:ext>
                </a:extLst>
              </a:tr>
              <a:tr h="854309">
                <a:tc>
                  <a:txBody>
                    <a:bodyPr/>
                    <a:lstStyle/>
                    <a:p>
                      <a:pPr marL="71120" algn="ctr">
                        <a:buNone/>
                      </a:pPr>
                      <a:r>
                        <a:rPr lang="en-US" sz="800" b="0" dirty="0">
                          <a:effectLst/>
                          <a:latin typeface="Public Sans" panose="020B0604020202020204" charset="0"/>
                          <a:ea typeface="Arial MT"/>
                          <a:cs typeface="Arial MT"/>
                        </a:rPr>
                        <a:t>English</a:t>
                      </a:r>
                      <a:r>
                        <a:rPr lang="en-US" sz="800" b="0" spc="-55" dirty="0">
                          <a:effectLst/>
                          <a:latin typeface="Public Sans" panose="020B0604020202020204" charset="0"/>
                          <a:ea typeface="Arial MT"/>
                          <a:cs typeface="Arial MT"/>
                        </a:rPr>
                        <a:t> </a:t>
                      </a:r>
                      <a:r>
                        <a:rPr lang="en-US" sz="800" b="0" spc="-10" dirty="0">
                          <a:effectLst/>
                          <a:latin typeface="Public Sans" panose="020B0604020202020204" charset="0"/>
                          <a:ea typeface="Arial MT"/>
                          <a:cs typeface="Arial MT"/>
                        </a:rPr>
                        <a:t>Language</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375285" lvl="0" indent="-161925">
                        <a:lnSpc>
                          <a:spcPct val="97000"/>
                        </a:lnSpc>
                        <a:spcBef>
                          <a:spcPts val="20"/>
                        </a:spcBef>
                        <a:buSzPts val="1100"/>
                        <a:buFont typeface="Symbol" panose="05050102010706020507" pitchFamily="18" charset="2"/>
                        <a:buChar char=""/>
                        <a:tabLst>
                          <a:tab pos="276860" algn="l"/>
                          <a:tab pos="278130" algn="l"/>
                        </a:tabLst>
                      </a:pPr>
                      <a:r>
                        <a:rPr lang="en-US" sz="800" b="0" spc="0" dirty="0">
                          <a:effectLst/>
                          <a:latin typeface="Public Sans" panose="020B0604020202020204" charset="0"/>
                          <a:ea typeface="Symbol" panose="05050102010706020507" pitchFamily="18" charset="2"/>
                          <a:cs typeface="Symbol" panose="05050102010706020507" pitchFamily="18" charset="2"/>
                        </a:rPr>
                        <a:t>Reading &amp; </a:t>
                      </a:r>
                      <a:r>
                        <a:rPr lang="en-US" sz="800" b="0" spc="-20" dirty="0">
                          <a:effectLst/>
                          <a:latin typeface="Public Sans" panose="020B0604020202020204" charset="0"/>
                          <a:ea typeface="Symbol" panose="05050102010706020507" pitchFamily="18" charset="2"/>
                          <a:cs typeface="Symbol" panose="05050102010706020507" pitchFamily="18" charset="2"/>
                        </a:rPr>
                        <a:t>comprehension</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Grammar</a:t>
                      </a:r>
                      <a:r>
                        <a:rPr lang="en-US" sz="800" b="0" spc="-45"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&amp;</a:t>
                      </a:r>
                      <a:r>
                        <a:rPr lang="en-US" sz="800" b="0" spc="-35" dirty="0">
                          <a:effectLst/>
                          <a:latin typeface="Public Sans" panose="020B0604020202020204" charset="0"/>
                          <a:ea typeface="Symbol" panose="05050102010706020507" pitchFamily="18" charset="2"/>
                          <a:cs typeface="Symbol" panose="05050102010706020507" pitchFamily="18" charset="2"/>
                        </a:rPr>
                        <a:t> </a:t>
                      </a:r>
                      <a:r>
                        <a:rPr lang="en-US" sz="800" b="0" spc="-20" dirty="0">
                          <a:effectLst/>
                          <a:latin typeface="Public Sans" panose="020B0604020202020204" charset="0"/>
                          <a:ea typeface="Symbol" panose="05050102010706020507" pitchFamily="18" charset="2"/>
                          <a:cs typeface="Symbol" panose="05050102010706020507" pitchFamily="18" charset="2"/>
                        </a:rPr>
                        <a:t>prose</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30"/>
                        </a:lnSpc>
                        <a:buSzPts val="1100"/>
                        <a:buFont typeface="Symbol" panose="05050102010706020507" pitchFamily="18" charset="2"/>
                        <a:buChar char=""/>
                        <a:tabLst>
                          <a:tab pos="277495" algn="l"/>
                        </a:tabLst>
                      </a:pPr>
                      <a:r>
                        <a:rPr lang="en-US" sz="800" b="0" spc="-10" dirty="0">
                          <a:effectLst/>
                          <a:latin typeface="Public Sans" panose="020B0604020202020204" charset="0"/>
                          <a:ea typeface="Symbol" panose="05050102010706020507" pitchFamily="18" charset="2"/>
                          <a:cs typeface="Symbol" panose="05050102010706020507" pitchFamily="18" charset="2"/>
                        </a:rPr>
                        <a:t>Spelling</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295"/>
                        </a:lnSpc>
                        <a:buSzPts val="1100"/>
                        <a:buFont typeface="Symbol" panose="05050102010706020507" pitchFamily="18" charset="2"/>
                        <a:buChar char=""/>
                        <a:tabLst>
                          <a:tab pos="277495" algn="l"/>
                        </a:tabLst>
                      </a:pPr>
                      <a:r>
                        <a:rPr lang="en-US" sz="800" b="0" spc="-10" dirty="0">
                          <a:effectLst/>
                          <a:latin typeface="Public Sans" panose="020B0604020202020204" charset="0"/>
                          <a:ea typeface="Symbol" panose="05050102010706020507" pitchFamily="18" charset="2"/>
                          <a:cs typeface="Symbol" panose="05050102010706020507" pitchFamily="18" charset="2"/>
                        </a:rPr>
                        <a:t>Vocabulary</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295"/>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Correction</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of</a:t>
                      </a:r>
                      <a:r>
                        <a:rPr lang="en-US" sz="800" b="0" spc="-45"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Symbol" panose="05050102010706020507" pitchFamily="18" charset="2"/>
                          <a:cs typeface="Symbol" panose="05050102010706020507" pitchFamily="18" charset="2"/>
                        </a:rPr>
                        <a:t>errors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A:</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12</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Objective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p>
                      <a:pPr marL="95250">
                        <a:lnSpc>
                          <a:spcPct val="98000"/>
                        </a:lnSpc>
                        <a:spcBef>
                          <a:spcPts val="575"/>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B:</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Structured </a:t>
                      </a:r>
                      <a:r>
                        <a:rPr lang="en-US" sz="800" b="0" spc="-10" dirty="0">
                          <a:effectLst/>
                          <a:latin typeface="Public Sans" panose="020B0604020202020204" charset="0"/>
                          <a:ea typeface="Arial MT"/>
                          <a:cs typeface="Arial MT"/>
                        </a:rPr>
                        <a:t>question</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057469"/>
                  </a:ext>
                </a:extLst>
              </a:tr>
              <a:tr h="600472">
                <a:tc>
                  <a:txBody>
                    <a:bodyPr/>
                    <a:lstStyle/>
                    <a:p>
                      <a:pPr marL="71120" marR="0" lvl="0" indent="0" algn="ctr" defTabSz="914400" rtl="0" eaLnBrk="1" fontAlgn="auto" latinLnBrk="0" hangingPunct="1">
                        <a:lnSpc>
                          <a:spcPct val="100000"/>
                        </a:lnSpc>
                        <a:spcBef>
                          <a:spcPts val="0"/>
                        </a:spcBef>
                        <a:spcAft>
                          <a:spcPts val="0"/>
                        </a:spcAft>
                        <a:buClrTx/>
                        <a:buSzTx/>
                        <a:buFontTx/>
                        <a:buNone/>
                        <a:tabLst/>
                        <a:defRPr/>
                      </a:pPr>
                      <a:r>
                        <a:rPr lang="en-US" sz="800" b="0" spc="-10" dirty="0">
                          <a:effectLst/>
                          <a:latin typeface="Public Sans" panose="020B0604020202020204" charset="0"/>
                          <a:ea typeface="Arial MT"/>
                          <a:cs typeface="Arial MT"/>
                        </a:rPr>
                        <a:t>Numerical Literacy</a:t>
                      </a:r>
                      <a:endParaRPr lang="en-MY" sz="800" b="0" dirty="0">
                        <a:effectLst/>
                        <a:latin typeface="Public Sans" panose="020B0604020202020204" charset="0"/>
                        <a:ea typeface="Arial MT"/>
                        <a:cs typeface="Arial MT"/>
                      </a:endParaRPr>
                    </a:p>
                    <a:p>
                      <a:pPr marL="71120" algn="ctr">
                        <a:buNone/>
                      </a:pP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97155" lvl="0" indent="-161925">
                        <a:lnSpc>
                          <a:spcPct val="105000"/>
                        </a:lnSpc>
                        <a:buSzPts val="1100"/>
                        <a:buFont typeface="Symbol" panose="05050102010706020507" pitchFamily="18" charset="2"/>
                        <a:buChar char=""/>
                        <a:tabLst>
                          <a:tab pos="276860" algn="l"/>
                          <a:tab pos="278130" algn="l"/>
                        </a:tabLst>
                      </a:pPr>
                      <a:r>
                        <a:rPr lang="en-US" sz="800" b="0" spc="0" dirty="0">
                          <a:effectLst/>
                          <a:latin typeface="Public Sans" panose="020B0604020202020204" charset="0"/>
                          <a:ea typeface="Symbol" panose="05050102010706020507" pitchFamily="18" charset="2"/>
                          <a:cs typeface="Symbol" panose="05050102010706020507" pitchFamily="18" charset="2"/>
                        </a:rPr>
                        <a:t>Basic</a:t>
                      </a:r>
                      <a:r>
                        <a:rPr lang="en-US" sz="800" b="0" spc="-8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mathematics/ </a:t>
                      </a:r>
                      <a:r>
                        <a:rPr lang="en-US" sz="800" b="0" spc="-10" dirty="0">
                          <a:effectLst/>
                          <a:latin typeface="Public Sans" panose="020B0604020202020204" charset="0"/>
                          <a:ea typeface="Symbol" panose="05050102010706020507" pitchFamily="18" charset="2"/>
                          <a:cs typeface="Symbol" panose="05050102010706020507" pitchFamily="18" charset="2"/>
                        </a:rPr>
                        <a:t>descriptive</a:t>
                      </a:r>
                      <a:r>
                        <a:rPr lang="en-US" sz="800" b="0" spc="-70"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Symbol" panose="05050102010706020507" pitchFamily="18" charset="2"/>
                          <a:cs typeface="Symbol" panose="05050102010706020507" pitchFamily="18" charset="2"/>
                        </a:rPr>
                        <a:t>statistics</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240"/>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Basic</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Symbol" panose="05050102010706020507" pitchFamily="18" charset="2"/>
                          <a:cs typeface="Symbol" panose="05050102010706020507" pitchFamily="18" charset="2"/>
                        </a:rPr>
                        <a:t>algebra</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300"/>
                        </a:lnSpc>
                        <a:buSzPts val="1100"/>
                        <a:buFont typeface="Symbol" panose="05050102010706020507" pitchFamily="18" charset="2"/>
                        <a:buChar char=""/>
                        <a:tabLst>
                          <a:tab pos="277495" algn="l"/>
                        </a:tabLst>
                      </a:pPr>
                      <a:r>
                        <a:rPr lang="en-US" sz="800" b="0" spc="-20" dirty="0">
                          <a:effectLst/>
                          <a:latin typeface="Public Sans" panose="020B0604020202020204" charset="0"/>
                          <a:ea typeface="Symbol" panose="05050102010706020507" pitchFamily="18" charset="2"/>
                          <a:cs typeface="Symbol" panose="05050102010706020507" pitchFamily="18" charset="2"/>
                        </a:rPr>
                        <a:t>Problem-</a:t>
                      </a:r>
                      <a:r>
                        <a:rPr lang="en-US" sz="800" b="0" spc="-10" dirty="0">
                          <a:effectLst/>
                          <a:latin typeface="Public Sans" panose="020B0604020202020204" charset="0"/>
                          <a:ea typeface="Symbol" panose="05050102010706020507" pitchFamily="18" charset="2"/>
                          <a:cs typeface="Symbol" panose="05050102010706020507" pitchFamily="18" charset="2"/>
                        </a:rPr>
                        <a:t>solving</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marR="374650" lvl="0" indent="-161925">
                        <a:lnSpc>
                          <a:spcPct val="97000"/>
                        </a:lnSpc>
                        <a:buSzPts val="1100"/>
                        <a:buFont typeface="Symbol" panose="05050102010706020507" pitchFamily="18" charset="2"/>
                        <a:buChar char=""/>
                        <a:tabLst>
                          <a:tab pos="276860" algn="l"/>
                          <a:tab pos="278130" algn="l"/>
                        </a:tabLst>
                      </a:pPr>
                      <a:endParaRPr lang="en-MY" sz="800" b="0" spc="0" dirty="0">
                        <a:effectLst/>
                        <a:latin typeface="Public Sans" panose="020B0604020202020204" charset="0"/>
                        <a:ea typeface="Symbol" panose="05050102010706020507" pitchFamily="18" charset="2"/>
                        <a:cs typeface="Symbol" panose="05050102010706020507" pitchFamily="18" charset="2"/>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a:lnSpc>
                          <a:spcPct val="100000"/>
                        </a:lnSpc>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A:</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25</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Objective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p>
                      <a:pPr marL="95250">
                        <a:spcBef>
                          <a:spcPts val="515"/>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B:</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1</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Structured </a:t>
                      </a:r>
                      <a:r>
                        <a:rPr lang="en-US" sz="800" b="0" spc="-10" dirty="0">
                          <a:effectLst/>
                          <a:latin typeface="Public Sans" panose="020B0604020202020204" charset="0"/>
                          <a:ea typeface="Arial MT"/>
                          <a:cs typeface="Arial MT"/>
                        </a:rPr>
                        <a:t>question</a:t>
                      </a:r>
                      <a:endParaRPr lang="en-MY" sz="800" b="0" dirty="0">
                        <a:effectLst/>
                        <a:latin typeface="Public Sans" panose="020B0604020202020204" charset="0"/>
                        <a:ea typeface="Arial MT"/>
                        <a:cs typeface="Arial MT"/>
                      </a:endParaRPr>
                    </a:p>
                    <a:p>
                      <a:pPr marL="95250">
                        <a:lnSpc>
                          <a:spcPct val="98000"/>
                        </a:lnSpc>
                        <a:spcBef>
                          <a:spcPts val="10"/>
                        </a:spcBef>
                        <a:buNone/>
                      </a:pP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6500824"/>
                  </a:ext>
                </a:extLst>
              </a:tr>
              <a:tr h="957729">
                <a:tc>
                  <a:txBody>
                    <a:bodyPr/>
                    <a:lstStyle/>
                    <a:p>
                      <a:pPr marL="71120" marR="48895" algn="ctr">
                        <a:buNone/>
                      </a:pPr>
                      <a:r>
                        <a:rPr lang="en-US" sz="800" b="0" spc="-10" dirty="0">
                          <a:effectLst/>
                          <a:latin typeface="Public Sans" panose="020B0604020202020204" charset="0"/>
                          <a:ea typeface="Arial MT"/>
                          <a:cs typeface="Arial MT"/>
                        </a:rPr>
                        <a:t>General Knowledge, </a:t>
                      </a:r>
                      <a:r>
                        <a:rPr lang="en-US" sz="800" b="0" dirty="0">
                          <a:effectLst/>
                          <a:latin typeface="Public Sans" panose="020B0604020202020204" charset="0"/>
                          <a:ea typeface="Arial MT"/>
                          <a:cs typeface="Arial MT"/>
                        </a:rPr>
                        <a:t>Critical</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Thinking and Digital </a:t>
                      </a:r>
                      <a:r>
                        <a:rPr lang="en-US" sz="800" b="0" spc="-10" dirty="0">
                          <a:effectLst/>
                          <a:latin typeface="Public Sans" panose="020B0604020202020204" charset="0"/>
                          <a:ea typeface="Arial MT"/>
                          <a:cs typeface="Arial MT"/>
                        </a:rPr>
                        <a:t>Literacy</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161925">
                        <a:lnSpc>
                          <a:spcPct val="105000"/>
                        </a:lnSpc>
                        <a:buSzPts val="1100"/>
                        <a:buFont typeface="Symbol" panose="05050102010706020507" pitchFamily="18" charset="2"/>
                        <a:buChar char=""/>
                        <a:tabLst>
                          <a:tab pos="276860" algn="l"/>
                          <a:tab pos="278130" algn="l"/>
                        </a:tabLst>
                      </a:pPr>
                      <a:r>
                        <a:rPr lang="en-US" sz="800" b="0" spc="0" dirty="0">
                          <a:effectLst/>
                          <a:latin typeface="Public Sans" panose="020B0604020202020204" charset="0"/>
                          <a:ea typeface="Symbol" panose="05050102010706020507" pitchFamily="18" charset="2"/>
                          <a:cs typeface="Symbol" panose="05050102010706020507" pitchFamily="18" charset="2"/>
                        </a:rPr>
                        <a:t>General Knowledge: current</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issues,</a:t>
                      </a:r>
                      <a:r>
                        <a:rPr lang="en-US" sz="800" b="0" spc="-50"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digital literacy and information sourcing</a:t>
                      </a:r>
                      <a:endParaRPr lang="en-MY" sz="800" b="0" spc="0" dirty="0">
                        <a:effectLst/>
                        <a:latin typeface="Public Sans" panose="020B0604020202020204" charset="0"/>
                        <a:ea typeface="Symbol" panose="05050102010706020507" pitchFamily="18" charset="2"/>
                        <a:cs typeface="Symbol" panose="05050102010706020507" pitchFamily="18" charset="2"/>
                      </a:endParaRPr>
                    </a:p>
                    <a:p>
                      <a:pPr marL="342900" lvl="0" indent="-161925">
                        <a:lnSpc>
                          <a:spcPts val="1275"/>
                        </a:lnSpc>
                        <a:buSzPts val="1100"/>
                        <a:buFont typeface="Symbol" panose="05050102010706020507" pitchFamily="18" charset="2"/>
                        <a:buChar char=""/>
                        <a:tabLst>
                          <a:tab pos="277495" algn="l"/>
                        </a:tabLst>
                      </a:pPr>
                      <a:r>
                        <a:rPr lang="en-US" sz="800" b="0" spc="0" dirty="0">
                          <a:effectLst/>
                          <a:latin typeface="Public Sans" panose="020B0604020202020204" charset="0"/>
                          <a:ea typeface="Symbol" panose="05050102010706020507" pitchFamily="18" charset="2"/>
                          <a:cs typeface="Symbol" panose="05050102010706020507" pitchFamily="18" charset="2"/>
                        </a:rPr>
                        <a:t>Critical</a:t>
                      </a:r>
                      <a:r>
                        <a:rPr lang="en-US" sz="800" b="0" spc="-35" dirty="0">
                          <a:effectLst/>
                          <a:latin typeface="Public Sans" panose="020B0604020202020204" charset="0"/>
                          <a:ea typeface="Symbol" panose="05050102010706020507" pitchFamily="18" charset="2"/>
                          <a:cs typeface="Symbol" panose="05050102010706020507" pitchFamily="18" charset="2"/>
                        </a:rPr>
                        <a:t> </a:t>
                      </a:r>
                      <a:r>
                        <a:rPr lang="en-US" sz="800" b="0" spc="0" dirty="0">
                          <a:effectLst/>
                          <a:latin typeface="Public Sans" panose="020B0604020202020204" charset="0"/>
                          <a:ea typeface="Symbol" panose="05050102010706020507" pitchFamily="18" charset="2"/>
                          <a:cs typeface="Symbol" panose="05050102010706020507" pitchFamily="18" charset="2"/>
                        </a:rPr>
                        <a:t>thinking:</a:t>
                      </a:r>
                      <a:r>
                        <a:rPr lang="en-US" sz="800" b="0" spc="-10" dirty="0">
                          <a:effectLst/>
                          <a:latin typeface="Public Sans" panose="020B0604020202020204" charset="0"/>
                          <a:ea typeface="Symbol" panose="05050102010706020507" pitchFamily="18" charset="2"/>
                          <a:cs typeface="Symbol" panose="05050102010706020507" pitchFamily="18" charset="2"/>
                        </a:rPr>
                        <a:t> </a:t>
                      </a:r>
                      <a:r>
                        <a:rPr lang="en-US" sz="800" b="0" spc="-20" dirty="0">
                          <a:effectLst/>
                          <a:latin typeface="Public Sans" panose="020B0604020202020204" charset="0"/>
                          <a:ea typeface="Symbol" panose="05050102010706020507" pitchFamily="18" charset="2"/>
                          <a:cs typeface="Symbol" panose="05050102010706020507" pitchFamily="18" charset="2"/>
                        </a:rPr>
                        <a:t>logic</a:t>
                      </a:r>
                      <a:r>
                        <a:rPr lang="en-MY" sz="800" b="0" spc="0" dirty="0">
                          <a:effectLst/>
                          <a:latin typeface="Public Sans" panose="020B0604020202020204" charset="0"/>
                          <a:ea typeface="Symbol" panose="05050102010706020507" pitchFamily="18" charset="2"/>
                          <a:cs typeface="Symbol" panose="05050102010706020507" pitchFamily="18" charset="2"/>
                        </a:rPr>
                        <a:t> </a:t>
                      </a:r>
                      <a:r>
                        <a:rPr lang="en-US" sz="800" b="0" spc="-10" dirty="0">
                          <a:effectLst/>
                          <a:latin typeface="Public Sans" panose="020B0604020202020204" charset="0"/>
                          <a:ea typeface="Arial MT"/>
                          <a:cs typeface="Arial MT"/>
                        </a:rPr>
                        <a:t>reasoning, </a:t>
                      </a:r>
                      <a:r>
                        <a:rPr lang="en-US" sz="800" b="0" dirty="0">
                          <a:effectLst/>
                          <a:latin typeface="Public Sans" panose="020B0604020202020204" charset="0"/>
                          <a:ea typeface="Arial MT"/>
                          <a:cs typeface="Arial MT"/>
                        </a:rPr>
                        <a:t>classification</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skills and pattern </a:t>
                      </a:r>
                      <a:r>
                        <a:rPr lang="en-US" sz="800" b="0" spc="-10" dirty="0">
                          <a:effectLst/>
                          <a:latin typeface="Public Sans" panose="020B0604020202020204" charset="0"/>
                          <a:ea typeface="Arial MT"/>
                          <a:cs typeface="Arial MT"/>
                        </a:rPr>
                        <a:t>recognition</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5250">
                        <a:lnSpc>
                          <a:spcPct val="98000"/>
                        </a:lnSpc>
                        <a:spcBef>
                          <a:spcPts val="10"/>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A:</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25</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Objective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p>
                      <a:pPr marL="95250">
                        <a:spcBef>
                          <a:spcPts val="555"/>
                        </a:spcBef>
                        <a:buNone/>
                      </a:pPr>
                      <a:r>
                        <a:rPr lang="en-US" sz="800" b="0" dirty="0">
                          <a:effectLst/>
                          <a:latin typeface="Public Sans" panose="020B0604020202020204" charset="0"/>
                          <a:ea typeface="Arial MT"/>
                          <a:cs typeface="Arial MT"/>
                        </a:rPr>
                        <a:t>Part</a:t>
                      </a:r>
                      <a:r>
                        <a:rPr lang="en-US" sz="800" b="0" spc="-80"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B:</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2</a:t>
                      </a:r>
                      <a:r>
                        <a:rPr lang="en-US" sz="800" b="0" spc="-75" dirty="0">
                          <a:effectLst/>
                          <a:latin typeface="Public Sans" panose="020B0604020202020204" charset="0"/>
                          <a:ea typeface="Arial MT"/>
                          <a:cs typeface="Arial MT"/>
                        </a:rPr>
                        <a:t> </a:t>
                      </a:r>
                      <a:r>
                        <a:rPr lang="en-US" sz="800" b="0" dirty="0">
                          <a:effectLst/>
                          <a:latin typeface="Public Sans" panose="020B0604020202020204" charset="0"/>
                          <a:ea typeface="Arial MT"/>
                          <a:cs typeface="Arial MT"/>
                        </a:rPr>
                        <a:t>Structured </a:t>
                      </a:r>
                      <a:r>
                        <a:rPr lang="en-US" sz="800" b="0" spc="-10" dirty="0">
                          <a:effectLst/>
                          <a:latin typeface="Public Sans" panose="020B0604020202020204" charset="0"/>
                          <a:ea typeface="Arial MT"/>
                          <a:cs typeface="Arial MT"/>
                        </a:rPr>
                        <a:t>questions</a:t>
                      </a:r>
                      <a:endParaRPr lang="en-MY" sz="8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6697018"/>
                  </a:ext>
                </a:extLst>
              </a:tr>
            </a:tbl>
          </a:graphicData>
        </a:graphic>
      </p:graphicFrame>
      <p:sp>
        <p:nvSpPr>
          <p:cNvPr id="6" name="TextBox 5">
            <a:extLst>
              <a:ext uri="{FF2B5EF4-FFF2-40B4-BE49-F238E27FC236}">
                <a16:creationId xmlns:a16="http://schemas.microsoft.com/office/drawing/2014/main" id="{38C93349-E07C-DA5F-7F1F-F98D707150D0}"/>
              </a:ext>
            </a:extLst>
          </p:cNvPr>
          <p:cNvSpPr txBox="1"/>
          <p:nvPr/>
        </p:nvSpPr>
        <p:spPr>
          <a:xfrm>
            <a:off x="2482850" y="9589587"/>
            <a:ext cx="3657600" cy="176715"/>
          </a:xfrm>
          <a:prstGeom prst="rect">
            <a:avLst/>
          </a:prstGeom>
        </p:spPr>
        <p:txBody>
          <a:bodyPr wrap="square" lIns="0" tIns="0" rIns="0" bIns="0" rtlCol="0" anchor="t">
            <a:spAutoFit/>
          </a:bodyPr>
          <a:lstStyle/>
          <a:p>
            <a:pPr algn="just">
              <a:lnSpc>
                <a:spcPts val="1539"/>
              </a:lnSpc>
            </a:pPr>
            <a:r>
              <a:rPr lang="en-US" sz="1100" b="1" dirty="0">
                <a:solidFill>
                  <a:srgbClr val="000000"/>
                </a:solidFill>
                <a:latin typeface="Public Sans"/>
                <a:ea typeface="Public Sans"/>
                <a:cs typeface="Public Sans"/>
                <a:sym typeface="Public Sans"/>
              </a:rPr>
              <a:t>Table 3 </a:t>
            </a:r>
            <a:r>
              <a:rPr lang="en-US" sz="1100" dirty="0">
                <a:solidFill>
                  <a:srgbClr val="000000"/>
                </a:solidFill>
                <a:latin typeface="Public Sans"/>
                <a:ea typeface="Public Sans"/>
                <a:cs typeface="Public Sans"/>
                <a:sym typeface="Public Sans"/>
              </a:rPr>
              <a:t>: Structure of Aptitude Test for Master’s level</a:t>
            </a:r>
          </a:p>
        </p:txBody>
      </p:sp>
      <p:sp>
        <p:nvSpPr>
          <p:cNvPr id="7" name="TextBox 20">
            <a:extLst>
              <a:ext uri="{FF2B5EF4-FFF2-40B4-BE49-F238E27FC236}">
                <a16:creationId xmlns:a16="http://schemas.microsoft.com/office/drawing/2014/main" id="{329709DC-7559-344E-02D7-D040276F651D}"/>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20</a:t>
            </a:r>
          </a:p>
        </p:txBody>
      </p:sp>
      <p:sp>
        <p:nvSpPr>
          <p:cNvPr id="2" name="AutoShape 2">
            <a:extLst>
              <a:ext uri="{FF2B5EF4-FFF2-40B4-BE49-F238E27FC236}">
                <a16:creationId xmlns:a16="http://schemas.microsoft.com/office/drawing/2014/main" id="{30ABDBAE-86B4-5B39-7CFC-6E97A2A4FA2A}"/>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0" name="TextBox 47">
            <a:extLst>
              <a:ext uri="{FF2B5EF4-FFF2-40B4-BE49-F238E27FC236}">
                <a16:creationId xmlns:a16="http://schemas.microsoft.com/office/drawing/2014/main" id="{DEC0148D-3387-F78B-571E-C7E33D24875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7581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6559E0-49DC-D5EE-AEFE-4AE2F2ADB378}"/>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FE9DE6CA-673B-2546-EA35-BEDEEEEAAB19}"/>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TextBox 6">
            <a:extLst>
              <a:ext uri="{FF2B5EF4-FFF2-40B4-BE49-F238E27FC236}">
                <a16:creationId xmlns:a16="http://schemas.microsoft.com/office/drawing/2014/main" id="{96E16FC2-6A21-F20D-D6D7-F1926274694B}"/>
              </a:ext>
            </a:extLst>
          </p:cNvPr>
          <p:cNvSpPr txBox="1"/>
          <p:nvPr/>
        </p:nvSpPr>
        <p:spPr>
          <a:xfrm>
            <a:off x="2178050" y="1453252"/>
            <a:ext cx="4495800" cy="4113177"/>
          </a:xfrm>
          <a:prstGeom prst="rect">
            <a:avLst/>
          </a:prstGeom>
        </p:spPr>
        <p:txBody>
          <a:bodyPr wrap="square" lIns="0" tIns="0" rIns="0" bIns="0" rtlCol="0" anchor="t">
            <a:spAutoFit/>
          </a:bodyPr>
          <a:lstStyle/>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The learner will be required to submit a portfolio within 1 (one) month upon successful completion of the Aptitude Test. The portfolio will be assessed by the Panel of Assessors appointed by the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If the Panel of Assessors are uncertain about the authenticity, sufficiency or relevancy of the evidence presented in the portfolio, they may request to meet the learner for verification or validation purposes.</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 The Portfolio assessment contributes to 40% of the total APEL.A assessment for the coursework and mixed mode </a:t>
            </a:r>
            <a:r>
              <a:rPr lang="en-US" sz="1099" dirty="0" err="1">
                <a:solidFill>
                  <a:srgbClr val="000000"/>
                </a:solidFill>
                <a:latin typeface="Public Sans"/>
                <a:ea typeface="Public Sans"/>
                <a:cs typeface="Public Sans"/>
                <a:sym typeface="Public Sans"/>
              </a:rPr>
              <a:t>programmes</a:t>
            </a:r>
            <a:r>
              <a:rPr lang="en-US" sz="1099" dirty="0">
                <a:solidFill>
                  <a:srgbClr val="000000"/>
                </a:solidFill>
                <a:latin typeface="Public Sans"/>
                <a:ea typeface="Public Sans"/>
                <a:cs typeface="Public Sans"/>
                <a:sym typeface="Public Sans"/>
              </a:rPr>
              <a:t>.</a:t>
            </a:r>
          </a:p>
          <a:p>
            <a:pPr marL="285750" indent="-285750" algn="just">
              <a:lnSpc>
                <a:spcPct val="150000"/>
              </a:lnSpc>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All evidence must be organized and presented based on the identified formal, informal and non-formal learning in a portfolio form. </a:t>
            </a:r>
            <a:endParaRPr lang="en-US" sz="1099" b="1" dirty="0">
              <a:solidFill>
                <a:srgbClr val="000000"/>
              </a:solidFill>
              <a:latin typeface="Public Sans"/>
              <a:ea typeface="Public Sans"/>
              <a:cs typeface="Public Sans"/>
              <a:sym typeface="Public Sans"/>
            </a:endParaRPr>
          </a:p>
        </p:txBody>
      </p:sp>
      <p:sp>
        <p:nvSpPr>
          <p:cNvPr id="9" name="TextBox 8">
            <a:extLst>
              <a:ext uri="{FF2B5EF4-FFF2-40B4-BE49-F238E27FC236}">
                <a16:creationId xmlns:a16="http://schemas.microsoft.com/office/drawing/2014/main" id="{D86DFA27-CA84-6914-5954-5D9A4AA2A06B}"/>
              </a:ext>
            </a:extLst>
          </p:cNvPr>
          <p:cNvSpPr txBox="1"/>
          <p:nvPr/>
        </p:nvSpPr>
        <p:spPr>
          <a:xfrm>
            <a:off x="2178052" y="1003300"/>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b)   Portfolio Assessment</a:t>
            </a:r>
          </a:p>
        </p:txBody>
      </p:sp>
      <p:sp>
        <p:nvSpPr>
          <p:cNvPr id="17" name="TextBox 6">
            <a:extLst>
              <a:ext uri="{FF2B5EF4-FFF2-40B4-BE49-F238E27FC236}">
                <a16:creationId xmlns:a16="http://schemas.microsoft.com/office/drawing/2014/main" id="{EFA6389B-BE59-E196-7C5C-69C2DB888D01}"/>
              </a:ext>
            </a:extLst>
          </p:cNvPr>
          <p:cNvSpPr txBox="1"/>
          <p:nvPr/>
        </p:nvSpPr>
        <p:spPr>
          <a:xfrm>
            <a:off x="2160447" y="6561654"/>
            <a:ext cx="4495800" cy="2798523"/>
          </a:xfrm>
          <a:prstGeom prst="rect">
            <a:avLst/>
          </a:prstGeom>
        </p:spPr>
        <p:txBody>
          <a:bodyPr wrap="square" lIns="0" tIns="0" rIns="0" bIns="0" rtlCol="0" anchor="t">
            <a:spAutoFit/>
          </a:bodyPr>
          <a:lstStyle/>
          <a:p>
            <a:pPr marL="285750" indent="-285750" algn="just">
              <a:lnSpc>
                <a:spcPct val="150000"/>
              </a:lnSpc>
              <a:buAutoNum type="romanLcPeriod"/>
            </a:pPr>
            <a:r>
              <a:rPr lang="en-US" sz="1099" dirty="0">
                <a:solidFill>
                  <a:srgbClr val="000000"/>
                </a:solidFill>
                <a:latin typeface="Public Sans"/>
                <a:ea typeface="Public Sans"/>
                <a:cs typeface="Public Sans"/>
                <a:sym typeface="Public Sans"/>
              </a:rPr>
              <a:t>Upon successful completion of the Portfolio assessment, learners will undertake an interview assessment. This is a structured oral interview-based assessment to assess the learner’s skills and knowledge/competencies to undertake tertiary studies. </a:t>
            </a:r>
          </a:p>
          <a:p>
            <a:pPr marL="285750" indent="-285750" algn="just">
              <a:buAutoNum type="romanLcPeriod"/>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startAt="2"/>
            </a:pPr>
            <a:r>
              <a:rPr lang="en-US" sz="1099" dirty="0">
                <a:solidFill>
                  <a:srgbClr val="000000"/>
                </a:solidFill>
                <a:latin typeface="Public Sans"/>
                <a:ea typeface="Public Sans"/>
                <a:cs typeface="Public Sans"/>
                <a:sym typeface="Public Sans"/>
              </a:rPr>
              <a:t>The interview assessment contributes to 20% of the total APEL.A assessment. </a:t>
            </a:r>
            <a:endParaRPr lang="en-US" sz="1099" b="1" dirty="0">
              <a:solidFill>
                <a:srgbClr val="000000"/>
              </a:solidFill>
              <a:latin typeface="Public Sans"/>
              <a:ea typeface="Public Sans"/>
              <a:cs typeface="Public Sans"/>
              <a:sym typeface="Public Sans"/>
            </a:endParaRPr>
          </a:p>
          <a:p>
            <a:pPr marL="285750" indent="-285750" algn="just">
              <a:buAutoNum type="romanLcPeriod" startAt="2"/>
            </a:pPr>
            <a:endParaRPr lang="en-US" sz="1099" dirty="0">
              <a:solidFill>
                <a:srgbClr val="000000"/>
              </a:solidFill>
              <a:latin typeface="Public Sans"/>
              <a:ea typeface="Public Sans"/>
              <a:cs typeface="Public Sans"/>
              <a:sym typeface="Public Sans"/>
            </a:endParaRPr>
          </a:p>
          <a:p>
            <a:pPr marL="285750" indent="-285750" algn="just">
              <a:lnSpc>
                <a:spcPct val="150000"/>
              </a:lnSpc>
              <a:buAutoNum type="romanLcPeriod" startAt="3"/>
            </a:pPr>
            <a:r>
              <a:rPr lang="en-US" sz="1099" dirty="0">
                <a:solidFill>
                  <a:srgbClr val="000000"/>
                </a:solidFill>
                <a:latin typeface="Public Sans"/>
                <a:ea typeface="Public Sans"/>
                <a:cs typeface="Public Sans"/>
                <a:sym typeface="Public Sans"/>
              </a:rPr>
              <a:t>Learners will be contacted by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to set the date of the interview.</a:t>
            </a:r>
          </a:p>
          <a:p>
            <a:pPr algn="just">
              <a:lnSpc>
                <a:spcPts val="1539"/>
              </a:lnSpc>
            </a:pPr>
            <a:endParaRPr lang="en-US" sz="1099" dirty="0">
              <a:solidFill>
                <a:srgbClr val="000000"/>
              </a:solidFill>
              <a:latin typeface="Public Sans"/>
              <a:ea typeface="Public Sans"/>
              <a:cs typeface="Public Sans"/>
              <a:sym typeface="Public Sans"/>
            </a:endParaRPr>
          </a:p>
        </p:txBody>
      </p:sp>
      <p:sp>
        <p:nvSpPr>
          <p:cNvPr id="18" name="TextBox 17">
            <a:extLst>
              <a:ext uri="{FF2B5EF4-FFF2-40B4-BE49-F238E27FC236}">
                <a16:creationId xmlns:a16="http://schemas.microsoft.com/office/drawing/2014/main" id="{863CD487-412F-5487-D23A-1A0BF5B704A4}"/>
              </a:ext>
            </a:extLst>
          </p:cNvPr>
          <p:cNvSpPr txBox="1"/>
          <p:nvPr/>
        </p:nvSpPr>
        <p:spPr>
          <a:xfrm>
            <a:off x="2160449" y="6111704"/>
            <a:ext cx="4173475"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c)   Interview Assessment</a:t>
            </a:r>
          </a:p>
        </p:txBody>
      </p:sp>
      <p:sp>
        <p:nvSpPr>
          <p:cNvPr id="3" name="TextBox 20">
            <a:extLst>
              <a:ext uri="{FF2B5EF4-FFF2-40B4-BE49-F238E27FC236}">
                <a16:creationId xmlns:a16="http://schemas.microsoft.com/office/drawing/2014/main" id="{5D3F589D-1976-78E3-44EF-322629A9701A}"/>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21</a:t>
            </a:r>
          </a:p>
        </p:txBody>
      </p:sp>
      <p:sp>
        <p:nvSpPr>
          <p:cNvPr id="5" name="AutoShape 2">
            <a:extLst>
              <a:ext uri="{FF2B5EF4-FFF2-40B4-BE49-F238E27FC236}">
                <a16:creationId xmlns:a16="http://schemas.microsoft.com/office/drawing/2014/main" id="{D46A56DA-97D7-DD9D-EFBE-382D724B130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 name="TextBox 47">
            <a:extLst>
              <a:ext uri="{FF2B5EF4-FFF2-40B4-BE49-F238E27FC236}">
                <a16:creationId xmlns:a16="http://schemas.microsoft.com/office/drawing/2014/main" id="{48108147-D6C9-808B-59EA-7EBEB0C0BA7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996528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2714005" y="4279900"/>
            <a:ext cx="3327933"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Pre-Application</a:t>
            </a:r>
          </a:p>
        </p:txBody>
      </p:sp>
      <p:sp>
        <p:nvSpPr>
          <p:cNvPr id="5" name="TextBox 5"/>
          <p:cNvSpPr txBox="1"/>
          <p:nvPr/>
        </p:nvSpPr>
        <p:spPr>
          <a:xfrm>
            <a:off x="2178050" y="42799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6.1</a:t>
            </a:r>
          </a:p>
        </p:txBody>
      </p:sp>
      <p:sp>
        <p:nvSpPr>
          <p:cNvPr id="6" name="TextBox 6"/>
          <p:cNvSpPr txBox="1"/>
          <p:nvPr/>
        </p:nvSpPr>
        <p:spPr>
          <a:xfrm>
            <a:off x="2178050" y="5126650"/>
            <a:ext cx="4495800" cy="4536050"/>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In deciding whether or not to undertake APEL, learners will need to consider the fact that it is a highly individualized process which will require the use of their skills such as self-motivation, reflection and time management. Learners must first ensure that the basic admission criteria stipulated in Section 4 of this handbook are met, i.e., age and academic qualification requirements (only Master’s degree level admission require academic qualification).</a:t>
            </a:r>
          </a:p>
          <a:p>
            <a:pPr marL="228600" indent="-228600" algn="just">
              <a:lnSpc>
                <a:spcPct val="150000"/>
              </a:lnSpc>
              <a:buAutoNum type="alphaLcParenR" startAt="2"/>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2"/>
            </a:pPr>
            <a:r>
              <a:rPr lang="en-US" sz="1099" dirty="0">
                <a:solidFill>
                  <a:srgbClr val="000000"/>
                </a:solidFill>
                <a:latin typeface="Public Sans"/>
                <a:ea typeface="Public Sans"/>
                <a:cs typeface="Public Sans"/>
                <a:sym typeface="Public Sans"/>
              </a:rPr>
              <a:t>Learners must also assess the relevancy of their prior learning experience. This is to determine whether their prior learning experience correlates with the competencies stipulated in Section 5.2: Learner’s Competencies. It is important for the learner to understand the requirements of the intended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If the learner feels he/she has the potential to pursue a level of study (Bachelor’s degree or Master’s degree) and have met the basic requirements, the learner may proceed to apply for the APEL.A on the MQA APEL portal.</a:t>
            </a:r>
          </a:p>
        </p:txBody>
      </p:sp>
      <p:sp>
        <p:nvSpPr>
          <p:cNvPr id="11" name="TextBox 11"/>
          <p:cNvSpPr txBox="1"/>
          <p:nvPr/>
        </p:nvSpPr>
        <p:spPr>
          <a:xfrm>
            <a:off x="6352289"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22</a:t>
            </a:r>
          </a:p>
        </p:txBody>
      </p:sp>
      <p:sp>
        <p:nvSpPr>
          <p:cNvPr id="12" name="TextBox 16">
            <a:extLst>
              <a:ext uri="{FF2B5EF4-FFF2-40B4-BE49-F238E27FC236}">
                <a16:creationId xmlns:a16="http://schemas.microsoft.com/office/drawing/2014/main" id="{4107BCE2-EEFF-C219-CA62-D19A588E6D7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7" name="TextBox 7">
            <a:extLst>
              <a:ext uri="{FF2B5EF4-FFF2-40B4-BE49-F238E27FC236}">
                <a16:creationId xmlns:a16="http://schemas.microsoft.com/office/drawing/2014/main" id="{65513EA9-3248-C22F-4E9F-CFAD94119909}"/>
              </a:ext>
            </a:extLst>
          </p:cNvPr>
          <p:cNvSpPr txBox="1"/>
          <p:nvPr/>
        </p:nvSpPr>
        <p:spPr>
          <a:xfrm>
            <a:off x="1133367" y="1460500"/>
            <a:ext cx="5540485" cy="2423484"/>
          </a:xfrm>
          <a:prstGeom prst="rect">
            <a:avLst/>
          </a:prstGeom>
        </p:spPr>
        <p:txBody>
          <a:bodyPr wrap="square" lIns="0" tIns="0" rIns="0" bIns="0" rtlCol="0" anchor="t">
            <a:spAutoFit/>
          </a:bodyPr>
          <a:lstStyle/>
          <a:p>
            <a:pPr algn="just">
              <a:lnSpc>
                <a:spcPct val="150000"/>
              </a:lnSpc>
            </a:pPr>
            <a:r>
              <a:rPr lang="en-US" sz="1100" dirty="0">
                <a:solidFill>
                  <a:srgbClr val="000000"/>
                </a:solidFill>
                <a:latin typeface="Public Sans"/>
                <a:ea typeface="Public Sans"/>
                <a:cs typeface="Public Sans"/>
                <a:sym typeface="Public Sans"/>
              </a:rPr>
              <a:t>APEL.A certification determines the eligibility of a learner to apply for admission into a bachelor’s or master’s (by coursework or mixed mode)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at Lincoln University College. </a:t>
            </a:r>
          </a:p>
          <a:p>
            <a:pPr algn="just"/>
            <a:endParaRPr lang="en-US" sz="1100" dirty="0">
              <a:solidFill>
                <a:srgbClr val="000000"/>
              </a:solidFill>
              <a:latin typeface="Public Sans"/>
              <a:ea typeface="Public Sans"/>
              <a:cs typeface="Public Sans"/>
              <a:sym typeface="Public Sans"/>
            </a:endParaRPr>
          </a:p>
          <a:p>
            <a:pPr algn="just">
              <a:lnSpc>
                <a:spcPct val="150000"/>
              </a:lnSpc>
            </a:pPr>
            <a:r>
              <a:rPr lang="en-US" sz="1100" dirty="0">
                <a:solidFill>
                  <a:srgbClr val="000000"/>
                </a:solidFill>
                <a:latin typeface="Public Sans"/>
                <a:ea typeface="Public Sans"/>
                <a:cs typeface="Public Sans"/>
                <a:sym typeface="Public Sans"/>
              </a:rPr>
              <a:t>Given the fact that APEL.A assessment may take as long as two (2) to four (4) months, learners are advised to apply for APEL.A certification 6 months prior to joining the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An APEL certification through assessment at Lincoln University College qualifies the learner to apply for admission into Lincoln University College only. APEL.A certification process for Bachelor’s degree or Master’s degree (by coursework or mixed mode) levels is as illustrated in </a:t>
            </a:r>
            <a:r>
              <a:rPr lang="en-US" sz="1100" b="1" dirty="0">
                <a:solidFill>
                  <a:srgbClr val="000000"/>
                </a:solidFill>
                <a:latin typeface="Public Sans"/>
                <a:ea typeface="Public Sans"/>
                <a:cs typeface="Public Sans"/>
                <a:sym typeface="Public Sans"/>
              </a:rPr>
              <a:t>Appendix C</a:t>
            </a:r>
            <a:r>
              <a:rPr lang="en-US" sz="1100" dirty="0">
                <a:solidFill>
                  <a:srgbClr val="000000"/>
                </a:solidFill>
                <a:latin typeface="Public Sans"/>
                <a:ea typeface="Public Sans"/>
                <a:cs typeface="Public Sans"/>
                <a:sym typeface="Public Sans"/>
              </a:rPr>
              <a:t>.</a:t>
            </a:r>
          </a:p>
        </p:txBody>
      </p:sp>
      <p:sp>
        <p:nvSpPr>
          <p:cNvPr id="19" name="TextBox 18">
            <a:extLst>
              <a:ext uri="{FF2B5EF4-FFF2-40B4-BE49-F238E27FC236}">
                <a16:creationId xmlns:a16="http://schemas.microsoft.com/office/drawing/2014/main" id="{7467D402-7475-B464-F7B7-53DF02418B27}"/>
              </a:ext>
            </a:extLst>
          </p:cNvPr>
          <p:cNvSpPr txBox="1"/>
          <p:nvPr/>
        </p:nvSpPr>
        <p:spPr>
          <a:xfrm>
            <a:off x="2178050" y="4813105"/>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6.1.1   Self-Assessment</a:t>
            </a:r>
          </a:p>
        </p:txBody>
      </p:sp>
      <p:sp>
        <p:nvSpPr>
          <p:cNvPr id="2" name="AutoShape 2">
            <a:extLst>
              <a:ext uri="{FF2B5EF4-FFF2-40B4-BE49-F238E27FC236}">
                <a16:creationId xmlns:a16="http://schemas.microsoft.com/office/drawing/2014/main" id="{06B8B10E-9F3C-D79C-1137-BE0D737F29F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3" name="Rectangle 2">
            <a:extLst>
              <a:ext uri="{FF2B5EF4-FFF2-40B4-BE49-F238E27FC236}">
                <a16:creationId xmlns:a16="http://schemas.microsoft.com/office/drawing/2014/main" id="{6ECF091E-11F6-7193-D22A-7E6731CDD575}"/>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7" name="TextBox 6">
            <a:extLst>
              <a:ext uri="{FF2B5EF4-FFF2-40B4-BE49-F238E27FC236}">
                <a16:creationId xmlns:a16="http://schemas.microsoft.com/office/drawing/2014/main" id="{822A00AB-8E72-C193-731F-6C3F83DF70A6}"/>
              </a:ext>
            </a:extLst>
          </p:cNvPr>
          <p:cNvSpPr txBox="1"/>
          <p:nvPr/>
        </p:nvSpPr>
        <p:spPr>
          <a:xfrm>
            <a:off x="1111250" y="852651"/>
            <a:ext cx="5433716" cy="322332"/>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6.0 APEL.A CERTIFICATION PROCESS</a:t>
            </a:r>
          </a:p>
        </p:txBody>
      </p:sp>
      <p:sp>
        <p:nvSpPr>
          <p:cNvPr id="8" name="TextBox 47">
            <a:extLst>
              <a:ext uri="{FF2B5EF4-FFF2-40B4-BE49-F238E27FC236}">
                <a16:creationId xmlns:a16="http://schemas.microsoft.com/office/drawing/2014/main" id="{ABDE9BA3-6308-DD0B-FAE3-149A118D599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07C67E-ECE4-A510-BBC2-F555BF0BD3A9}"/>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4CEB4EA7-6876-8247-B51C-977225103E16}"/>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37" name="TextBox 6">
            <a:extLst>
              <a:ext uri="{FF2B5EF4-FFF2-40B4-BE49-F238E27FC236}">
                <a16:creationId xmlns:a16="http://schemas.microsoft.com/office/drawing/2014/main" id="{C19EF4E7-098A-4715-4003-646E54D75792}"/>
              </a:ext>
            </a:extLst>
          </p:cNvPr>
          <p:cNvSpPr txBox="1"/>
          <p:nvPr/>
        </p:nvSpPr>
        <p:spPr>
          <a:xfrm>
            <a:off x="2178050" y="995539"/>
            <a:ext cx="4495800" cy="5889241"/>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 must register at MQA website </a:t>
            </a:r>
            <a:r>
              <a:rPr lang="en-US" sz="1099" dirty="0">
                <a:solidFill>
                  <a:srgbClr val="000000"/>
                </a:solidFill>
                <a:latin typeface="Public Sans"/>
                <a:ea typeface="Public Sans"/>
                <a:cs typeface="Public Sans"/>
                <a:sym typeface="Public Sans"/>
                <a:hlinkClick r:id="rId2"/>
              </a:rPr>
              <a:t>https://www2.mqa.gov.my/apel_a/</a:t>
            </a:r>
            <a:r>
              <a:rPr lang="en-US" sz="1099" dirty="0">
                <a:solidFill>
                  <a:srgbClr val="000000"/>
                </a:solidFill>
                <a:latin typeface="Public Sans"/>
                <a:ea typeface="Public Sans"/>
                <a:cs typeface="Public Sans"/>
                <a:sym typeface="Public Sans"/>
              </a:rPr>
              <a:t> and indicate Lincoln University College as the designated APEL.A Assessment Centre to conduct the assessment.</a:t>
            </a:r>
          </a:p>
          <a:p>
            <a:pPr marL="228600" indent="-228600" algn="just">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2"/>
            </a:pPr>
            <a:r>
              <a:rPr lang="en-US" sz="1099" dirty="0">
                <a:solidFill>
                  <a:srgbClr val="000000"/>
                </a:solidFill>
                <a:latin typeface="Public Sans"/>
                <a:ea typeface="Public Sans"/>
                <a:cs typeface="Public Sans"/>
                <a:sym typeface="Public Sans"/>
              </a:rPr>
              <a:t>MQA will notify the learner upon receipt of the registration and direct the learner to Lincoln University College for subsequent application and assessment.</a:t>
            </a: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r>
              <a:rPr lang="en-US" sz="1099" dirty="0">
                <a:solidFill>
                  <a:srgbClr val="000000"/>
                </a:solidFill>
                <a:latin typeface="Public Sans"/>
                <a:ea typeface="Public Sans"/>
                <a:cs typeface="Public Sans"/>
                <a:sym typeface="Public Sans"/>
              </a:rPr>
              <a:t>Learners must pay the application fee and submit the proof of payment together with the following documents (certified true copies) to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LUC:</a:t>
            </a: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3"/>
            </a:pPr>
            <a:r>
              <a:rPr lang="en-US" sz="1099" dirty="0">
                <a:solidFill>
                  <a:srgbClr val="000000"/>
                </a:solidFill>
                <a:latin typeface="Public Sans"/>
                <a:ea typeface="Public Sans"/>
                <a:cs typeface="Public Sans"/>
                <a:sym typeface="Public Sans"/>
              </a:rPr>
              <a:t>The assessment fees for the Bachelor’s degree level and the Master’s degree level are stipulated as follows:</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38" name="TextBox 37">
            <a:extLst>
              <a:ext uri="{FF2B5EF4-FFF2-40B4-BE49-F238E27FC236}">
                <a16:creationId xmlns:a16="http://schemas.microsoft.com/office/drawing/2014/main" id="{4385CCD7-012A-2730-3FC8-E3A60B74B6BD}"/>
              </a:ext>
            </a:extLst>
          </p:cNvPr>
          <p:cNvSpPr txBox="1"/>
          <p:nvPr/>
        </p:nvSpPr>
        <p:spPr>
          <a:xfrm>
            <a:off x="2178050" y="6985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6.1.2   Application Process</a:t>
            </a:r>
          </a:p>
        </p:txBody>
      </p:sp>
      <p:sp>
        <p:nvSpPr>
          <p:cNvPr id="39" name="TextBox 6">
            <a:extLst>
              <a:ext uri="{FF2B5EF4-FFF2-40B4-BE49-F238E27FC236}">
                <a16:creationId xmlns:a16="http://schemas.microsoft.com/office/drawing/2014/main" id="{0A6CC421-CCA6-E7FF-07F5-F0C92789AB3D}"/>
              </a:ext>
            </a:extLst>
          </p:cNvPr>
          <p:cNvSpPr txBox="1"/>
          <p:nvPr/>
        </p:nvSpPr>
        <p:spPr>
          <a:xfrm>
            <a:off x="2671934" y="4127502"/>
            <a:ext cx="4001917" cy="1998817"/>
          </a:xfrm>
          <a:prstGeom prst="rect">
            <a:avLst/>
          </a:prstGeom>
        </p:spPr>
        <p:txBody>
          <a:bodyPr wrap="square" lIns="0" tIns="0" rIns="0" bIns="0" rtlCol="0" anchor="t">
            <a:spAutoFit/>
          </a:bodyPr>
          <a:lstStyle/>
          <a:p>
            <a:pPr algn="just">
              <a:lnSpc>
                <a:spcPct val="150000"/>
              </a:lnSpc>
            </a:pPr>
            <a:r>
              <a:rPr lang="en-US" sz="1099" dirty="0" err="1">
                <a:solidFill>
                  <a:srgbClr val="000000"/>
                </a:solidFill>
                <a:latin typeface="Public Sans"/>
                <a:ea typeface="Public Sans"/>
                <a:cs typeface="Public Sans"/>
                <a:sym typeface="Public Sans"/>
              </a:rPr>
              <a:t>i</a:t>
            </a:r>
            <a:r>
              <a:rPr lang="en-US" sz="1099" dirty="0">
                <a:solidFill>
                  <a:srgbClr val="000000"/>
                </a:solidFill>
                <a:latin typeface="Public Sans"/>
                <a:ea typeface="Public Sans"/>
                <a:cs typeface="Public Sans"/>
                <a:sym typeface="Public Sans"/>
              </a:rPr>
              <a:t>. A copy of the Identification Card (IC) must include both sides (front and back) on a single A4-sized paper.</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ii. A copy of the SPM/STPM/Diploma certificate.</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iii. A copy of the complete Diploma transcript (level 7 only).</a:t>
            </a:r>
          </a:p>
          <a:p>
            <a:pPr algn="just"/>
            <a:endParaRPr lang="en-US" sz="1099" dirty="0">
              <a:solidFill>
                <a:srgbClr val="000000"/>
              </a:solidFill>
              <a:latin typeface="Public Sans"/>
              <a:ea typeface="Public Sans"/>
              <a:cs typeface="Public Sans"/>
              <a:sym typeface="Public Sans"/>
            </a:endParaRPr>
          </a:p>
          <a:p>
            <a:pPr algn="just">
              <a:lnSpc>
                <a:spcPct val="150000"/>
              </a:lnSpc>
            </a:pPr>
            <a:r>
              <a:rPr lang="en-US" sz="1099" dirty="0">
                <a:solidFill>
                  <a:srgbClr val="000000"/>
                </a:solidFill>
                <a:latin typeface="Public Sans"/>
                <a:ea typeface="Public Sans"/>
                <a:cs typeface="Public Sans"/>
                <a:sym typeface="Public Sans"/>
              </a:rPr>
              <a:t>iv. A resume (personal biodata).</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2" name="TextBox 20">
            <a:extLst>
              <a:ext uri="{FF2B5EF4-FFF2-40B4-BE49-F238E27FC236}">
                <a16:creationId xmlns:a16="http://schemas.microsoft.com/office/drawing/2014/main" id="{EF529D45-EFBB-732E-FFC3-5AA894CA05C3}"/>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23</a:t>
            </a:r>
          </a:p>
        </p:txBody>
      </p:sp>
      <p:sp>
        <p:nvSpPr>
          <p:cNvPr id="3" name="AutoShape 2">
            <a:extLst>
              <a:ext uri="{FF2B5EF4-FFF2-40B4-BE49-F238E27FC236}">
                <a16:creationId xmlns:a16="http://schemas.microsoft.com/office/drawing/2014/main" id="{C635D6F7-24C2-EC7B-E0EA-405A8B57B55F}"/>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6" name="TextBox 25">
            <a:extLst>
              <a:ext uri="{FF2B5EF4-FFF2-40B4-BE49-F238E27FC236}">
                <a16:creationId xmlns:a16="http://schemas.microsoft.com/office/drawing/2014/main" id="{E202B7FD-75CC-4074-A34B-D5ABCBACBD8A}"/>
              </a:ext>
            </a:extLst>
          </p:cNvPr>
          <p:cNvSpPr txBox="1"/>
          <p:nvPr/>
        </p:nvSpPr>
        <p:spPr>
          <a:xfrm>
            <a:off x="1339850" y="6967081"/>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a)   APEL.A assessment fee for Bachelor’s Degree Level</a:t>
            </a:r>
          </a:p>
        </p:txBody>
      </p:sp>
      <p:graphicFrame>
        <p:nvGraphicFramePr>
          <p:cNvPr id="29" name="Table 28">
            <a:extLst>
              <a:ext uri="{FF2B5EF4-FFF2-40B4-BE49-F238E27FC236}">
                <a16:creationId xmlns:a16="http://schemas.microsoft.com/office/drawing/2014/main" id="{9FB2BA70-08F5-BA7C-44E2-ED412FA4DC0C}"/>
              </a:ext>
            </a:extLst>
          </p:cNvPr>
          <p:cNvGraphicFramePr>
            <a:graphicFrameLocks noGrp="1"/>
          </p:cNvGraphicFramePr>
          <p:nvPr>
            <p:extLst>
              <p:ext uri="{D42A27DB-BD31-4B8C-83A1-F6EECF244321}">
                <p14:modId xmlns:p14="http://schemas.microsoft.com/office/powerpoint/2010/main" val="3879283358"/>
              </p:ext>
            </p:extLst>
          </p:nvPr>
        </p:nvGraphicFramePr>
        <p:xfrm>
          <a:off x="1497967" y="7344226"/>
          <a:ext cx="5306037" cy="1812474"/>
        </p:xfrm>
        <a:graphic>
          <a:graphicData uri="http://schemas.openxmlformats.org/drawingml/2006/table">
            <a:tbl>
              <a:tblPr firstRow="1" firstCol="1" lastRow="1" lastCol="1" bandRow="1" bandCol="1">
                <a:tableStyleId>{69012ECD-51FC-41F1-AA8D-1B2483CD663E}</a:tableStyleId>
              </a:tblPr>
              <a:tblGrid>
                <a:gridCol w="1975485">
                  <a:extLst>
                    <a:ext uri="{9D8B030D-6E8A-4147-A177-3AD203B41FA5}">
                      <a16:colId xmlns:a16="http://schemas.microsoft.com/office/drawing/2014/main" val="2807964346"/>
                    </a:ext>
                  </a:extLst>
                </a:gridCol>
                <a:gridCol w="1665276">
                  <a:extLst>
                    <a:ext uri="{9D8B030D-6E8A-4147-A177-3AD203B41FA5}">
                      <a16:colId xmlns:a16="http://schemas.microsoft.com/office/drawing/2014/main" val="3259068501"/>
                    </a:ext>
                  </a:extLst>
                </a:gridCol>
                <a:gridCol w="1665276">
                  <a:extLst>
                    <a:ext uri="{9D8B030D-6E8A-4147-A177-3AD203B41FA5}">
                      <a16:colId xmlns:a16="http://schemas.microsoft.com/office/drawing/2014/main" val="1935490138"/>
                    </a:ext>
                  </a:extLst>
                </a:gridCol>
              </a:tblGrid>
              <a:tr h="379473">
                <a:tc>
                  <a:txBody>
                    <a:bodyPr/>
                    <a:lstStyle/>
                    <a:p>
                      <a:pPr marL="69850">
                        <a:lnSpc>
                          <a:spcPts val="1170"/>
                        </a:lnSpc>
                        <a:buNone/>
                      </a:pPr>
                      <a:r>
                        <a:rPr lang="en-US" sz="1100" dirty="0">
                          <a:solidFill>
                            <a:schemeClr val="tx1"/>
                          </a:solidFill>
                          <a:effectLst/>
                          <a:latin typeface="Public Sans" panose="020B0604020202020204" charset="0"/>
                        </a:rPr>
                        <a:t>         Type</a:t>
                      </a:r>
                      <a:r>
                        <a:rPr lang="en-US" sz="1100" spc="-5" dirty="0">
                          <a:solidFill>
                            <a:schemeClr val="tx1"/>
                          </a:solidFill>
                          <a:effectLst/>
                          <a:latin typeface="Public Sans" panose="020B0604020202020204" charset="0"/>
                        </a:rPr>
                        <a:t> </a:t>
                      </a:r>
                      <a:r>
                        <a:rPr lang="en-US" sz="1100" dirty="0">
                          <a:solidFill>
                            <a:schemeClr val="tx1"/>
                          </a:solidFill>
                          <a:effectLst/>
                          <a:latin typeface="Public Sans" panose="020B0604020202020204" charset="0"/>
                        </a:rPr>
                        <a:t>of</a:t>
                      </a:r>
                      <a:r>
                        <a:rPr lang="en-US" sz="1100" spc="-10" dirty="0">
                          <a:solidFill>
                            <a:schemeClr val="tx1"/>
                          </a:solidFill>
                          <a:effectLst/>
                          <a:latin typeface="Public Sans" panose="020B0604020202020204" charset="0"/>
                        </a:rPr>
                        <a:t> Assessment</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1430" marR="4445" algn="ctr">
                        <a:lnSpc>
                          <a:spcPts val="1170"/>
                        </a:lnSpc>
                        <a:buNone/>
                      </a:pPr>
                      <a:r>
                        <a:rPr lang="en-US" sz="1100" dirty="0">
                          <a:solidFill>
                            <a:schemeClr val="tx1"/>
                          </a:solidFill>
                          <a:effectLst/>
                          <a:latin typeface="Public Sans" panose="020B0604020202020204" charset="0"/>
                        </a:rPr>
                        <a:t>Assessment</a:t>
                      </a:r>
                      <a:r>
                        <a:rPr lang="en-US" sz="1100" spc="-25" dirty="0">
                          <a:solidFill>
                            <a:schemeClr val="tx1"/>
                          </a:solidFill>
                          <a:effectLst/>
                          <a:latin typeface="Public Sans" panose="020B0604020202020204" charset="0"/>
                        </a:rPr>
                        <a:t> Fee</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0795" algn="ctr">
                        <a:lnSpc>
                          <a:spcPts val="1170"/>
                        </a:lnSpc>
                        <a:buNone/>
                      </a:pPr>
                      <a:r>
                        <a:rPr lang="en-US" sz="1100" dirty="0">
                          <a:solidFill>
                            <a:schemeClr val="tx1"/>
                          </a:solidFill>
                          <a:effectLst/>
                          <a:latin typeface="Public Sans" panose="020B0604020202020204" charset="0"/>
                        </a:rPr>
                        <a:t>Re-sit</a:t>
                      </a:r>
                      <a:r>
                        <a:rPr lang="en-US" sz="1100" spc="-20" dirty="0">
                          <a:solidFill>
                            <a:schemeClr val="tx1"/>
                          </a:solidFill>
                          <a:effectLst/>
                          <a:latin typeface="Public Sans" panose="020B0604020202020204" charset="0"/>
                        </a:rPr>
                        <a:t> </a:t>
                      </a:r>
                      <a:r>
                        <a:rPr lang="en-US" sz="1100" dirty="0">
                          <a:solidFill>
                            <a:schemeClr val="tx1"/>
                          </a:solidFill>
                          <a:effectLst/>
                          <a:latin typeface="Public Sans" panose="020B0604020202020204" charset="0"/>
                        </a:rPr>
                        <a:t>or</a:t>
                      </a:r>
                      <a:r>
                        <a:rPr lang="en-US" sz="1100" spc="-25" dirty="0">
                          <a:solidFill>
                            <a:schemeClr val="tx1"/>
                          </a:solidFill>
                          <a:effectLst/>
                          <a:latin typeface="Public Sans" panose="020B0604020202020204" charset="0"/>
                        </a:rPr>
                        <a:t> </a:t>
                      </a:r>
                      <a:r>
                        <a:rPr lang="en-US" sz="1100" dirty="0">
                          <a:solidFill>
                            <a:schemeClr val="tx1"/>
                          </a:solidFill>
                          <a:effectLst/>
                          <a:latin typeface="Public Sans" panose="020B0604020202020204" charset="0"/>
                        </a:rPr>
                        <a:t>Re-submission</a:t>
                      </a:r>
                      <a:r>
                        <a:rPr lang="en-US" sz="1100" spc="-10" dirty="0">
                          <a:solidFill>
                            <a:schemeClr val="tx1"/>
                          </a:solidFill>
                          <a:effectLst/>
                          <a:latin typeface="Public Sans" panose="020B0604020202020204" charset="0"/>
                        </a:rPr>
                        <a:t> </a:t>
                      </a:r>
                      <a:r>
                        <a:rPr lang="en-US" sz="1100" spc="-25" dirty="0">
                          <a:solidFill>
                            <a:schemeClr val="tx1"/>
                          </a:solidFill>
                          <a:effectLst/>
                          <a:latin typeface="Public Sans" panose="020B0604020202020204" charset="0"/>
                        </a:rPr>
                        <a:t>Fee</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21192337"/>
                  </a:ext>
                </a:extLst>
              </a:tr>
              <a:tr h="513219">
                <a:tc>
                  <a:txBody>
                    <a:bodyPr/>
                    <a:lstStyle/>
                    <a:p>
                      <a:pPr marL="69850">
                        <a:lnSpc>
                          <a:spcPts val="1250"/>
                        </a:lnSpc>
                        <a:buNone/>
                      </a:pPr>
                      <a:r>
                        <a:rPr lang="en-US" sz="1100" b="0" dirty="0">
                          <a:effectLst/>
                          <a:latin typeface="Public Sans" panose="020B0604020202020204" charset="0"/>
                          <a:ea typeface="Arial MT"/>
                          <a:cs typeface="Arial MT"/>
                        </a:rPr>
                        <a:t>MQA Processing Fee</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6350" algn="ctr">
                        <a:lnSpc>
                          <a:spcPts val="1170"/>
                        </a:lnSpc>
                        <a:buNone/>
                      </a:pPr>
                      <a:r>
                        <a:rPr lang="en-US" sz="1100" b="0" dirty="0">
                          <a:effectLst/>
                          <a:latin typeface="Public Sans" panose="020B0604020202020204" charset="0"/>
                        </a:rPr>
                        <a:t>RM 60.00</a:t>
                      </a:r>
                    </a:p>
                    <a:p>
                      <a:pPr marL="11430" marR="6350" algn="ctr">
                        <a:lnSpc>
                          <a:spcPts val="1170"/>
                        </a:lnSpc>
                        <a:buNone/>
                      </a:pPr>
                      <a:r>
                        <a:rPr lang="en-US" sz="1100" b="0" dirty="0">
                          <a:effectLst/>
                          <a:latin typeface="Public Sans" panose="020B0604020202020204" charset="0"/>
                        </a:rPr>
                        <a:t>(payment to MQA for APEL.A processing fee)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dirty="0">
                          <a:effectLst/>
                          <a:latin typeface="Public Sans" panose="020B0604020202020204" charset="0"/>
                          <a:ea typeface="Arial MT"/>
                          <a:cs typeface="Arial MT"/>
                        </a:rPr>
                        <a:t>-</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2781820"/>
                  </a:ext>
                </a:extLst>
              </a:tr>
              <a:tr h="310182">
                <a:tc>
                  <a:txBody>
                    <a:bodyPr/>
                    <a:lstStyle/>
                    <a:p>
                      <a:pPr marL="69850">
                        <a:lnSpc>
                          <a:spcPts val="1250"/>
                        </a:lnSpc>
                        <a:buNone/>
                      </a:pPr>
                      <a:r>
                        <a:rPr lang="en-US" sz="1100" b="0" dirty="0">
                          <a:effectLst/>
                          <a:latin typeface="Public Sans" panose="020B0604020202020204" charset="0"/>
                        </a:rPr>
                        <a:t>Aptitude</a:t>
                      </a:r>
                      <a:r>
                        <a:rPr lang="en-US" sz="1100" b="0" spc="-15" dirty="0">
                          <a:effectLst/>
                          <a:latin typeface="Public Sans" panose="020B0604020202020204" charset="0"/>
                        </a:rPr>
                        <a:t> </a:t>
                      </a:r>
                      <a:r>
                        <a:rPr lang="en-US" sz="1100" b="0" spc="-20" dirty="0">
                          <a:effectLst/>
                          <a:latin typeface="Public Sans" panose="020B0604020202020204" charset="0"/>
                        </a:rPr>
                        <a:t>Test</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11430" marR="1905" algn="ctr">
                        <a:spcBef>
                          <a:spcPts val="620"/>
                        </a:spcBef>
                        <a:buNone/>
                      </a:pPr>
                      <a:endParaRPr lang="en-US" sz="1100" b="0" spc="-10" dirty="0">
                        <a:effectLst/>
                        <a:latin typeface="Public Sans" panose="020B0604020202020204" charset="0"/>
                      </a:endParaRPr>
                    </a:p>
                    <a:p>
                      <a:pPr marL="11430" marR="6350" algn="ctr">
                        <a:lnSpc>
                          <a:spcPts val="1170"/>
                        </a:lnSpc>
                        <a:buNone/>
                      </a:pPr>
                      <a:r>
                        <a:rPr lang="en-US" sz="1100" b="0" spc="-10" dirty="0">
                          <a:effectLst/>
                          <a:latin typeface="Public Sans" panose="020B0604020202020204" charset="0"/>
                        </a:rPr>
                        <a:t>RM 310.00</a:t>
                      </a:r>
                      <a:endParaRPr lang="en-MY" sz="1100" b="0" dirty="0">
                        <a:effectLst/>
                        <a:latin typeface="Public Sans"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spc="-10" dirty="0">
                          <a:effectLst/>
                          <a:latin typeface="Public Sans" panose="020B0604020202020204" charset="0"/>
                        </a:rPr>
                        <a:t>RM 180.00</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643400"/>
                  </a:ext>
                </a:extLst>
              </a:tr>
              <a:tr h="304800">
                <a:tc>
                  <a:txBody>
                    <a:bodyPr/>
                    <a:lstStyle/>
                    <a:p>
                      <a:pPr marL="69850">
                        <a:lnSpc>
                          <a:spcPts val="1170"/>
                        </a:lnSpc>
                        <a:buNone/>
                      </a:pPr>
                      <a:r>
                        <a:rPr lang="en-US" sz="1100" b="0" spc="-10" dirty="0">
                          <a:effectLst/>
                          <a:latin typeface="Public Sans" panose="020B0604020202020204" charset="0"/>
                        </a:rPr>
                        <a:t>Portfolio</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spc="-10" dirty="0">
                          <a:effectLst/>
                          <a:latin typeface="Public Sans" panose="020B0604020202020204" charset="0"/>
                        </a:rPr>
                        <a:t>RM 100.00</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494172"/>
                  </a:ext>
                </a:extLst>
              </a:tr>
              <a:tr h="304800">
                <a:tc>
                  <a:txBody>
                    <a:bodyPr/>
                    <a:lstStyle/>
                    <a:p>
                      <a:pPr marL="69850">
                        <a:lnSpc>
                          <a:spcPts val="1170"/>
                        </a:lnSpc>
                        <a:buNone/>
                      </a:pPr>
                      <a:r>
                        <a:rPr lang="en-US" sz="1100" b="1" dirty="0">
                          <a:effectLst/>
                          <a:latin typeface="Public Sans" panose="020B0604020202020204" charset="0"/>
                          <a:ea typeface="Arial MT"/>
                          <a:cs typeface="Arial MT"/>
                        </a:rPr>
                        <a:t>Total</a:t>
                      </a:r>
                      <a:endParaRPr lang="en-MY" sz="1100" b="1"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6350" algn="ctr">
                        <a:lnSpc>
                          <a:spcPts val="1170"/>
                        </a:lnSpc>
                        <a:buNone/>
                      </a:pPr>
                      <a:r>
                        <a:rPr lang="en-US" sz="1100" b="1" dirty="0">
                          <a:effectLst/>
                          <a:latin typeface="Public Sans" panose="020B0604020202020204" charset="0"/>
                        </a:rPr>
                        <a:t>RM 370.00</a:t>
                      </a:r>
                      <a:endParaRPr lang="en-MY" sz="1100" b="1" dirty="0">
                        <a:effectLst/>
                        <a:latin typeface="Public Sans"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dirty="0">
                          <a:effectLst/>
                          <a:latin typeface="Public Sans" panose="020B0604020202020204" charset="0"/>
                          <a:ea typeface="Arial MT"/>
                          <a:cs typeface="Arial MT"/>
                        </a:rPr>
                        <a:t>-</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332862"/>
                  </a:ext>
                </a:extLst>
              </a:tr>
            </a:tbl>
          </a:graphicData>
        </a:graphic>
      </p:graphicFrame>
      <p:sp>
        <p:nvSpPr>
          <p:cNvPr id="4" name="TextBox 47">
            <a:extLst>
              <a:ext uri="{FF2B5EF4-FFF2-40B4-BE49-F238E27FC236}">
                <a16:creationId xmlns:a16="http://schemas.microsoft.com/office/drawing/2014/main" id="{E77580B8-89D7-BF7D-C450-47EF695B5D6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20659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EE2F5A-0935-9355-1037-9F639237ED90}"/>
              </a:ext>
            </a:extLst>
          </p:cNvPr>
          <p:cNvSpPr/>
          <p:nvPr/>
        </p:nvSpPr>
        <p:spPr>
          <a:xfrm>
            <a:off x="756000" y="2603975"/>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6" name="Rectangle 15">
            <a:extLst>
              <a:ext uri="{FF2B5EF4-FFF2-40B4-BE49-F238E27FC236}">
                <a16:creationId xmlns:a16="http://schemas.microsoft.com/office/drawing/2014/main" id="{3EE02C66-CE00-D52C-BF2D-73BB77A3AD1E}"/>
              </a:ext>
            </a:extLst>
          </p:cNvPr>
          <p:cNvSpPr/>
          <p:nvPr/>
        </p:nvSpPr>
        <p:spPr>
          <a:xfrm>
            <a:off x="756000" y="2603975"/>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0" name="Rectangle 19">
            <a:extLst>
              <a:ext uri="{FF2B5EF4-FFF2-40B4-BE49-F238E27FC236}">
                <a16:creationId xmlns:a16="http://schemas.microsoft.com/office/drawing/2014/main" id="{12E4E3BB-759D-1617-9F14-76D932B08F56}"/>
              </a:ext>
            </a:extLst>
          </p:cNvPr>
          <p:cNvSpPr/>
          <p:nvPr/>
        </p:nvSpPr>
        <p:spPr>
          <a:xfrm>
            <a:off x="756000" y="3515632"/>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3" name="Rectangle 22">
            <a:extLst>
              <a:ext uri="{FF2B5EF4-FFF2-40B4-BE49-F238E27FC236}">
                <a16:creationId xmlns:a16="http://schemas.microsoft.com/office/drawing/2014/main" id="{B2F3C3A4-CA02-A628-F937-CE9C4DC33E35}"/>
              </a:ext>
            </a:extLst>
          </p:cNvPr>
          <p:cNvSpPr/>
          <p:nvPr/>
        </p:nvSpPr>
        <p:spPr>
          <a:xfrm>
            <a:off x="756000" y="3515632"/>
            <a:ext cx="1629782"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1.0</a:t>
            </a:r>
            <a:endParaRPr lang="en-MY" b="1" dirty="0">
              <a:solidFill>
                <a:schemeClr val="tx1"/>
              </a:solidFill>
            </a:endParaRPr>
          </a:p>
        </p:txBody>
      </p:sp>
      <p:sp>
        <p:nvSpPr>
          <p:cNvPr id="29" name="Rectangle 28">
            <a:extLst>
              <a:ext uri="{FF2B5EF4-FFF2-40B4-BE49-F238E27FC236}">
                <a16:creationId xmlns:a16="http://schemas.microsoft.com/office/drawing/2014/main" id="{F286868B-CE88-213B-0D2D-1C0D41342E71}"/>
              </a:ext>
            </a:extLst>
          </p:cNvPr>
          <p:cNvSpPr/>
          <p:nvPr/>
        </p:nvSpPr>
        <p:spPr>
          <a:xfrm>
            <a:off x="756000" y="6032500"/>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4" name="Rectangle 43">
            <a:extLst>
              <a:ext uri="{FF2B5EF4-FFF2-40B4-BE49-F238E27FC236}">
                <a16:creationId xmlns:a16="http://schemas.microsoft.com/office/drawing/2014/main" id="{A04E5457-C328-A6A6-E3B9-685B2F2E563E}"/>
              </a:ext>
            </a:extLst>
          </p:cNvPr>
          <p:cNvSpPr/>
          <p:nvPr/>
        </p:nvSpPr>
        <p:spPr>
          <a:xfrm>
            <a:off x="756000" y="6032500"/>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3.0</a:t>
            </a:r>
            <a:endParaRPr lang="en-MY" b="1" dirty="0">
              <a:solidFill>
                <a:schemeClr val="tx1"/>
              </a:solidFill>
            </a:endParaRPr>
          </a:p>
        </p:txBody>
      </p:sp>
      <p:sp>
        <p:nvSpPr>
          <p:cNvPr id="45" name="Rectangle 44">
            <a:extLst>
              <a:ext uri="{FF2B5EF4-FFF2-40B4-BE49-F238E27FC236}">
                <a16:creationId xmlns:a16="http://schemas.microsoft.com/office/drawing/2014/main" id="{B754908F-9DA4-6E77-5AB3-E1E51057189B}"/>
              </a:ext>
            </a:extLst>
          </p:cNvPr>
          <p:cNvSpPr/>
          <p:nvPr/>
        </p:nvSpPr>
        <p:spPr>
          <a:xfrm>
            <a:off x="756000" y="4772038"/>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6" name="Rectangle 45">
            <a:extLst>
              <a:ext uri="{FF2B5EF4-FFF2-40B4-BE49-F238E27FC236}">
                <a16:creationId xmlns:a16="http://schemas.microsoft.com/office/drawing/2014/main" id="{C643DE2F-DAAE-E2A3-7031-9AF81677529F}"/>
              </a:ext>
            </a:extLst>
          </p:cNvPr>
          <p:cNvSpPr/>
          <p:nvPr/>
        </p:nvSpPr>
        <p:spPr>
          <a:xfrm>
            <a:off x="756000" y="4772038"/>
            <a:ext cx="1637988"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2.0</a:t>
            </a:r>
            <a:endParaRPr lang="en-MY" sz="2000" b="1" dirty="0">
              <a:solidFill>
                <a:schemeClr val="tx1"/>
              </a:solidFill>
            </a:endParaRPr>
          </a:p>
        </p:txBody>
      </p:sp>
      <p:sp>
        <p:nvSpPr>
          <p:cNvPr id="54" name="Rectangle 53">
            <a:extLst>
              <a:ext uri="{FF2B5EF4-FFF2-40B4-BE49-F238E27FC236}">
                <a16:creationId xmlns:a16="http://schemas.microsoft.com/office/drawing/2014/main" id="{BFD15657-9E82-B16D-41B1-2E1E1D6EE119}"/>
              </a:ext>
            </a:extLst>
          </p:cNvPr>
          <p:cNvSpPr/>
          <p:nvPr/>
        </p:nvSpPr>
        <p:spPr>
          <a:xfrm>
            <a:off x="756000" y="8114821"/>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55" name="Rectangle 54">
            <a:extLst>
              <a:ext uri="{FF2B5EF4-FFF2-40B4-BE49-F238E27FC236}">
                <a16:creationId xmlns:a16="http://schemas.microsoft.com/office/drawing/2014/main" id="{CFBF69D2-0516-22EE-4B1D-7678769571FE}"/>
              </a:ext>
            </a:extLst>
          </p:cNvPr>
          <p:cNvSpPr/>
          <p:nvPr/>
        </p:nvSpPr>
        <p:spPr>
          <a:xfrm>
            <a:off x="756000" y="8114821"/>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4.0</a:t>
            </a:r>
            <a:endParaRPr lang="en-MY" b="1" dirty="0">
              <a:solidFill>
                <a:schemeClr val="tx1"/>
              </a:solidFill>
            </a:endParaRPr>
          </a:p>
        </p:txBody>
      </p:sp>
      <p:sp>
        <p:nvSpPr>
          <p:cNvPr id="17" name="TextBox 17"/>
          <p:cNvSpPr txBox="1"/>
          <p:nvPr/>
        </p:nvSpPr>
        <p:spPr>
          <a:xfrm>
            <a:off x="2577686" y="8160423"/>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Admission Criteria</a:t>
            </a:r>
          </a:p>
        </p:txBody>
      </p:sp>
      <p:sp>
        <p:nvSpPr>
          <p:cNvPr id="18" name="TextBox 18"/>
          <p:cNvSpPr txBox="1"/>
          <p:nvPr/>
        </p:nvSpPr>
        <p:spPr>
          <a:xfrm>
            <a:off x="2572530" y="8612003"/>
            <a:ext cx="3191989" cy="36907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4.1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at Master’s Degree Level </a:t>
            </a:r>
          </a:p>
          <a:p>
            <a:pPr>
              <a:lnSpc>
                <a:spcPts val="1539"/>
              </a:lnSpc>
            </a:pPr>
            <a:r>
              <a:rPr lang="en-US" sz="1099" dirty="0">
                <a:solidFill>
                  <a:srgbClr val="000000"/>
                </a:solidFill>
                <a:latin typeface="Public Sans"/>
                <a:ea typeface="Public Sans"/>
                <a:cs typeface="Public Sans"/>
                <a:sym typeface="Public Sans"/>
              </a:rPr>
              <a:t>(by Coursework or Mixed Mode)</a:t>
            </a:r>
          </a:p>
        </p:txBody>
      </p:sp>
      <p:sp>
        <p:nvSpPr>
          <p:cNvPr id="19" name="TextBox 19"/>
          <p:cNvSpPr txBox="1"/>
          <p:nvPr/>
        </p:nvSpPr>
        <p:spPr>
          <a:xfrm>
            <a:off x="2572530" y="9132385"/>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4.2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at Bachelor’s Degree Level</a:t>
            </a:r>
          </a:p>
        </p:txBody>
      </p:sp>
      <p:sp>
        <p:nvSpPr>
          <p:cNvPr id="43" name="AutoShape 43"/>
          <p:cNvSpPr/>
          <p:nvPr/>
        </p:nvSpPr>
        <p:spPr>
          <a:xfrm flipH="1">
            <a:off x="2572530" y="9043166"/>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64" name="TextBox 64"/>
          <p:cNvSpPr txBox="1"/>
          <p:nvPr/>
        </p:nvSpPr>
        <p:spPr>
          <a:xfrm>
            <a:off x="5947094" y="8612003"/>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11</a:t>
            </a:r>
          </a:p>
        </p:txBody>
      </p:sp>
      <p:sp>
        <p:nvSpPr>
          <p:cNvPr id="65" name="TextBox 65"/>
          <p:cNvSpPr txBox="1"/>
          <p:nvPr/>
        </p:nvSpPr>
        <p:spPr>
          <a:xfrm>
            <a:off x="5947094" y="9132385"/>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11</a:t>
            </a:r>
          </a:p>
        </p:txBody>
      </p:sp>
      <p:sp>
        <p:nvSpPr>
          <p:cNvPr id="67" name="TextBox 67"/>
          <p:cNvSpPr txBox="1"/>
          <p:nvPr/>
        </p:nvSpPr>
        <p:spPr>
          <a:xfrm>
            <a:off x="5952252" y="8190548"/>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11</a:t>
            </a:r>
          </a:p>
        </p:txBody>
      </p:sp>
      <p:sp>
        <p:nvSpPr>
          <p:cNvPr id="83" name="TextBox 2">
            <a:extLst>
              <a:ext uri="{FF2B5EF4-FFF2-40B4-BE49-F238E27FC236}">
                <a16:creationId xmlns:a16="http://schemas.microsoft.com/office/drawing/2014/main" id="{FFD3276C-CC44-15FA-A2F9-7FCA36239591}"/>
              </a:ext>
            </a:extLst>
          </p:cNvPr>
          <p:cNvSpPr txBox="1"/>
          <p:nvPr/>
        </p:nvSpPr>
        <p:spPr>
          <a:xfrm>
            <a:off x="756002" y="927102"/>
            <a:ext cx="3876751" cy="1354217"/>
          </a:xfrm>
          <a:prstGeom prst="rect">
            <a:avLst/>
          </a:prstGeom>
        </p:spPr>
        <p:txBody>
          <a:bodyPr lIns="0" tIns="0" rIns="0" bIns="0" rtlCol="0" anchor="t">
            <a:spAutoFit/>
          </a:bodyPr>
          <a:lstStyle/>
          <a:p>
            <a:r>
              <a:rPr lang="en-US" sz="4400" b="1" dirty="0">
                <a:solidFill>
                  <a:srgbClr val="000000"/>
                </a:solidFill>
                <a:latin typeface="Public Sans Bold"/>
                <a:ea typeface="Public Sans Bold"/>
                <a:cs typeface="Public Sans Bold"/>
                <a:sym typeface="Public Sans Bold"/>
              </a:rPr>
              <a:t>Table of Contents</a:t>
            </a:r>
          </a:p>
        </p:txBody>
      </p:sp>
      <p:sp>
        <p:nvSpPr>
          <p:cNvPr id="85" name="TextBox 16">
            <a:extLst>
              <a:ext uri="{FF2B5EF4-FFF2-40B4-BE49-F238E27FC236}">
                <a16:creationId xmlns:a16="http://schemas.microsoft.com/office/drawing/2014/main" id="{82E5A1D5-E979-1A2B-BFD0-D573AFE52DE6}"/>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95" name="TextBox 52">
            <a:extLst>
              <a:ext uri="{FF2B5EF4-FFF2-40B4-BE49-F238E27FC236}">
                <a16:creationId xmlns:a16="http://schemas.microsoft.com/office/drawing/2014/main" id="{DF76E099-9F87-C27C-1CA8-2328E6966341}"/>
              </a:ext>
            </a:extLst>
          </p:cNvPr>
          <p:cNvSpPr txBox="1"/>
          <p:nvPr/>
        </p:nvSpPr>
        <p:spPr>
          <a:xfrm>
            <a:off x="2569123" y="3597577"/>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Introduction</a:t>
            </a:r>
          </a:p>
        </p:txBody>
      </p:sp>
      <p:sp>
        <p:nvSpPr>
          <p:cNvPr id="96" name="TextBox 53">
            <a:extLst>
              <a:ext uri="{FF2B5EF4-FFF2-40B4-BE49-F238E27FC236}">
                <a16:creationId xmlns:a16="http://schemas.microsoft.com/office/drawing/2014/main" id="{8D58E44B-F88A-93B4-0CE9-DF5DE87B38B3}"/>
              </a:ext>
            </a:extLst>
          </p:cNvPr>
          <p:cNvSpPr txBox="1"/>
          <p:nvPr/>
        </p:nvSpPr>
        <p:spPr>
          <a:xfrm>
            <a:off x="2569125" y="4003085"/>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1.1 Introduction of APEL</a:t>
            </a:r>
          </a:p>
        </p:txBody>
      </p:sp>
      <p:sp>
        <p:nvSpPr>
          <p:cNvPr id="97" name="TextBox 54">
            <a:extLst>
              <a:ext uri="{FF2B5EF4-FFF2-40B4-BE49-F238E27FC236}">
                <a16:creationId xmlns:a16="http://schemas.microsoft.com/office/drawing/2014/main" id="{533591B0-BEBC-0DD2-A0F3-CADF0DE5F7B9}"/>
              </a:ext>
            </a:extLst>
          </p:cNvPr>
          <p:cNvSpPr txBox="1"/>
          <p:nvPr/>
        </p:nvSpPr>
        <p:spPr>
          <a:xfrm>
            <a:off x="2569125" y="432035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1.2 Principles of APEL</a:t>
            </a:r>
          </a:p>
        </p:txBody>
      </p:sp>
      <p:sp>
        <p:nvSpPr>
          <p:cNvPr id="99" name="AutoShape 57">
            <a:extLst>
              <a:ext uri="{FF2B5EF4-FFF2-40B4-BE49-F238E27FC236}">
                <a16:creationId xmlns:a16="http://schemas.microsoft.com/office/drawing/2014/main" id="{EFABB9BE-C929-1EB5-109D-F9FEBAFCC0D3}"/>
              </a:ext>
            </a:extLst>
          </p:cNvPr>
          <p:cNvSpPr/>
          <p:nvPr/>
        </p:nvSpPr>
        <p:spPr>
          <a:xfrm flipH="1">
            <a:off x="2583488" y="4275107"/>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100" name="TextBox 60">
            <a:extLst>
              <a:ext uri="{FF2B5EF4-FFF2-40B4-BE49-F238E27FC236}">
                <a16:creationId xmlns:a16="http://schemas.microsoft.com/office/drawing/2014/main" id="{D4BDF154-4692-553B-C14B-6A0C7AAAACB8}"/>
              </a:ext>
            </a:extLst>
          </p:cNvPr>
          <p:cNvSpPr txBox="1"/>
          <p:nvPr/>
        </p:nvSpPr>
        <p:spPr>
          <a:xfrm>
            <a:off x="5963211" y="4022061"/>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01</a:t>
            </a:r>
          </a:p>
        </p:txBody>
      </p:sp>
      <p:sp>
        <p:nvSpPr>
          <p:cNvPr id="101" name="TextBox 61">
            <a:extLst>
              <a:ext uri="{FF2B5EF4-FFF2-40B4-BE49-F238E27FC236}">
                <a16:creationId xmlns:a16="http://schemas.microsoft.com/office/drawing/2014/main" id="{8188F569-E663-B930-D448-A841268D6AA1}"/>
              </a:ext>
            </a:extLst>
          </p:cNvPr>
          <p:cNvSpPr txBox="1"/>
          <p:nvPr/>
        </p:nvSpPr>
        <p:spPr>
          <a:xfrm>
            <a:off x="5963211" y="432035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02</a:t>
            </a:r>
          </a:p>
        </p:txBody>
      </p:sp>
      <p:sp>
        <p:nvSpPr>
          <p:cNvPr id="102" name="TextBox 63">
            <a:extLst>
              <a:ext uri="{FF2B5EF4-FFF2-40B4-BE49-F238E27FC236}">
                <a16:creationId xmlns:a16="http://schemas.microsoft.com/office/drawing/2014/main" id="{1254CEC4-DDB2-4854-AB68-B58650E1BCD5}"/>
              </a:ext>
            </a:extLst>
          </p:cNvPr>
          <p:cNvSpPr txBox="1"/>
          <p:nvPr/>
        </p:nvSpPr>
        <p:spPr>
          <a:xfrm>
            <a:off x="5963211" y="3681074"/>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01</a:t>
            </a:r>
          </a:p>
        </p:txBody>
      </p:sp>
      <p:sp>
        <p:nvSpPr>
          <p:cNvPr id="3" name="TextBox 52">
            <a:extLst>
              <a:ext uri="{FF2B5EF4-FFF2-40B4-BE49-F238E27FC236}">
                <a16:creationId xmlns:a16="http://schemas.microsoft.com/office/drawing/2014/main" id="{448F46F2-F472-ECC6-EAB4-C817408FDF71}"/>
              </a:ext>
            </a:extLst>
          </p:cNvPr>
          <p:cNvSpPr txBox="1"/>
          <p:nvPr/>
        </p:nvSpPr>
        <p:spPr>
          <a:xfrm>
            <a:off x="2580848" y="2615572"/>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Glossary</a:t>
            </a:r>
          </a:p>
        </p:txBody>
      </p:sp>
      <p:sp>
        <p:nvSpPr>
          <p:cNvPr id="5" name="TextBox 53">
            <a:extLst>
              <a:ext uri="{FF2B5EF4-FFF2-40B4-BE49-F238E27FC236}">
                <a16:creationId xmlns:a16="http://schemas.microsoft.com/office/drawing/2014/main" id="{2EDA7E16-776D-30B9-B7DE-589DC53923F7}"/>
              </a:ext>
            </a:extLst>
          </p:cNvPr>
          <p:cNvSpPr txBox="1"/>
          <p:nvPr/>
        </p:nvSpPr>
        <p:spPr>
          <a:xfrm>
            <a:off x="2580850" y="311258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Glossary</a:t>
            </a:r>
          </a:p>
        </p:txBody>
      </p:sp>
      <p:sp>
        <p:nvSpPr>
          <p:cNvPr id="12" name="TextBox 60">
            <a:extLst>
              <a:ext uri="{FF2B5EF4-FFF2-40B4-BE49-F238E27FC236}">
                <a16:creationId xmlns:a16="http://schemas.microsoft.com/office/drawing/2014/main" id="{BFABA3E0-3FB5-C9F3-8DAF-485409C47DE9}"/>
              </a:ext>
            </a:extLst>
          </p:cNvPr>
          <p:cNvSpPr txBox="1"/>
          <p:nvPr/>
        </p:nvSpPr>
        <p:spPr>
          <a:xfrm>
            <a:off x="5974936" y="3112587"/>
            <a:ext cx="394114" cy="176715"/>
          </a:xfrm>
          <a:prstGeom prst="rect">
            <a:avLst/>
          </a:prstGeom>
        </p:spPr>
        <p:txBody>
          <a:bodyPr lIns="0" tIns="0" rIns="0" bIns="0" rtlCol="0" anchor="t">
            <a:spAutoFit/>
          </a:bodyPr>
          <a:lstStyle/>
          <a:p>
            <a:pPr algn="r">
              <a:lnSpc>
                <a:spcPts val="1539"/>
              </a:lnSpc>
            </a:pPr>
            <a:r>
              <a:rPr lang="en-US" sz="1099" dirty="0" err="1">
                <a:solidFill>
                  <a:srgbClr val="000000"/>
                </a:solidFill>
                <a:latin typeface="Public Sans"/>
                <a:ea typeface="Public Sans"/>
                <a:cs typeface="Public Sans"/>
                <a:sym typeface="Public Sans"/>
              </a:rPr>
              <a:t>i</a:t>
            </a:r>
            <a:r>
              <a:rPr lang="en-US" sz="1099" dirty="0">
                <a:solidFill>
                  <a:srgbClr val="000000"/>
                </a:solidFill>
                <a:latin typeface="Public Sans"/>
                <a:ea typeface="Public Sans"/>
                <a:cs typeface="Public Sans"/>
                <a:sym typeface="Public Sans"/>
              </a:rPr>
              <a:t>-ii</a:t>
            </a:r>
          </a:p>
        </p:txBody>
      </p:sp>
      <p:sp>
        <p:nvSpPr>
          <p:cNvPr id="14" name="TextBox 63">
            <a:extLst>
              <a:ext uri="{FF2B5EF4-FFF2-40B4-BE49-F238E27FC236}">
                <a16:creationId xmlns:a16="http://schemas.microsoft.com/office/drawing/2014/main" id="{F156A393-38B5-BD41-374C-BFF46CA287C8}"/>
              </a:ext>
            </a:extLst>
          </p:cNvPr>
          <p:cNvSpPr txBox="1"/>
          <p:nvPr/>
        </p:nvSpPr>
        <p:spPr>
          <a:xfrm>
            <a:off x="5974936" y="2699069"/>
            <a:ext cx="394114" cy="176715"/>
          </a:xfrm>
          <a:prstGeom prst="rect">
            <a:avLst/>
          </a:prstGeom>
        </p:spPr>
        <p:txBody>
          <a:bodyPr lIns="0" tIns="0" rIns="0" bIns="0" rtlCol="0" anchor="t">
            <a:spAutoFit/>
          </a:bodyPr>
          <a:lstStyle/>
          <a:p>
            <a:pPr algn="r">
              <a:lnSpc>
                <a:spcPts val="1539"/>
              </a:lnSpc>
            </a:pPr>
            <a:r>
              <a:rPr lang="en-US" sz="1099" dirty="0" err="1">
                <a:solidFill>
                  <a:srgbClr val="000000"/>
                </a:solidFill>
                <a:latin typeface="Public Sans"/>
                <a:ea typeface="Public Sans"/>
                <a:cs typeface="Public Sans"/>
                <a:sym typeface="Public Sans"/>
              </a:rPr>
              <a:t>i</a:t>
            </a:r>
            <a:endParaRPr lang="en-US" sz="1099" dirty="0">
              <a:solidFill>
                <a:srgbClr val="000000"/>
              </a:solidFill>
              <a:latin typeface="Public Sans"/>
              <a:ea typeface="Public Sans"/>
              <a:cs typeface="Public Sans"/>
              <a:sym typeface="Public Sans"/>
            </a:endParaRPr>
          </a:p>
        </p:txBody>
      </p:sp>
      <p:sp>
        <p:nvSpPr>
          <p:cNvPr id="22" name="TextBox 52">
            <a:extLst>
              <a:ext uri="{FF2B5EF4-FFF2-40B4-BE49-F238E27FC236}">
                <a16:creationId xmlns:a16="http://schemas.microsoft.com/office/drawing/2014/main" id="{76808EDC-4488-0437-FCF1-37D273D23D01}"/>
              </a:ext>
            </a:extLst>
          </p:cNvPr>
          <p:cNvSpPr txBox="1"/>
          <p:nvPr/>
        </p:nvSpPr>
        <p:spPr>
          <a:xfrm>
            <a:off x="2581475" y="4828207"/>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Scope &amp; Benefits</a:t>
            </a:r>
          </a:p>
        </p:txBody>
      </p:sp>
      <p:sp>
        <p:nvSpPr>
          <p:cNvPr id="24" name="TextBox 53">
            <a:extLst>
              <a:ext uri="{FF2B5EF4-FFF2-40B4-BE49-F238E27FC236}">
                <a16:creationId xmlns:a16="http://schemas.microsoft.com/office/drawing/2014/main" id="{80714370-B04F-8D18-B8ED-D2E4D1DB911B}"/>
              </a:ext>
            </a:extLst>
          </p:cNvPr>
          <p:cNvSpPr txBox="1"/>
          <p:nvPr/>
        </p:nvSpPr>
        <p:spPr>
          <a:xfrm>
            <a:off x="2581477" y="5270502"/>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2.1 Scope of APEL</a:t>
            </a:r>
          </a:p>
        </p:txBody>
      </p:sp>
      <p:sp>
        <p:nvSpPr>
          <p:cNvPr id="26" name="TextBox 54">
            <a:extLst>
              <a:ext uri="{FF2B5EF4-FFF2-40B4-BE49-F238E27FC236}">
                <a16:creationId xmlns:a16="http://schemas.microsoft.com/office/drawing/2014/main" id="{FD66B073-8977-B40E-3C2B-8F3DF2207867}"/>
              </a:ext>
            </a:extLst>
          </p:cNvPr>
          <p:cNvSpPr txBox="1"/>
          <p:nvPr/>
        </p:nvSpPr>
        <p:spPr>
          <a:xfrm>
            <a:off x="2581477" y="562718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2.2 Benefits of APEL</a:t>
            </a:r>
          </a:p>
        </p:txBody>
      </p:sp>
      <p:sp>
        <p:nvSpPr>
          <p:cNvPr id="28" name="AutoShape 57">
            <a:extLst>
              <a:ext uri="{FF2B5EF4-FFF2-40B4-BE49-F238E27FC236}">
                <a16:creationId xmlns:a16="http://schemas.microsoft.com/office/drawing/2014/main" id="{319F3A24-908F-FD69-6659-DC832161E882}"/>
              </a:ext>
            </a:extLst>
          </p:cNvPr>
          <p:cNvSpPr/>
          <p:nvPr/>
        </p:nvSpPr>
        <p:spPr>
          <a:xfrm flipH="1">
            <a:off x="2595840" y="5535887"/>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30" name="TextBox 60">
            <a:extLst>
              <a:ext uri="{FF2B5EF4-FFF2-40B4-BE49-F238E27FC236}">
                <a16:creationId xmlns:a16="http://schemas.microsoft.com/office/drawing/2014/main" id="{55A45D78-4A1B-9203-EE53-0BDC469BF6F8}"/>
              </a:ext>
            </a:extLst>
          </p:cNvPr>
          <p:cNvSpPr txBox="1"/>
          <p:nvPr/>
        </p:nvSpPr>
        <p:spPr>
          <a:xfrm>
            <a:off x="5975563" y="5289478"/>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03</a:t>
            </a:r>
          </a:p>
        </p:txBody>
      </p:sp>
      <p:sp>
        <p:nvSpPr>
          <p:cNvPr id="31" name="TextBox 61">
            <a:extLst>
              <a:ext uri="{FF2B5EF4-FFF2-40B4-BE49-F238E27FC236}">
                <a16:creationId xmlns:a16="http://schemas.microsoft.com/office/drawing/2014/main" id="{5823EFE1-7413-8E02-B098-056EEAE51C0A}"/>
              </a:ext>
            </a:extLst>
          </p:cNvPr>
          <p:cNvSpPr txBox="1"/>
          <p:nvPr/>
        </p:nvSpPr>
        <p:spPr>
          <a:xfrm>
            <a:off x="5975563" y="562718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105</a:t>
            </a:r>
          </a:p>
        </p:txBody>
      </p:sp>
      <p:sp>
        <p:nvSpPr>
          <p:cNvPr id="32" name="TextBox 63">
            <a:extLst>
              <a:ext uri="{FF2B5EF4-FFF2-40B4-BE49-F238E27FC236}">
                <a16:creationId xmlns:a16="http://schemas.microsoft.com/office/drawing/2014/main" id="{DA224AAF-93F0-800A-048B-4F18F21AA6B9}"/>
              </a:ext>
            </a:extLst>
          </p:cNvPr>
          <p:cNvSpPr txBox="1"/>
          <p:nvPr/>
        </p:nvSpPr>
        <p:spPr>
          <a:xfrm>
            <a:off x="5975563" y="4911704"/>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03</a:t>
            </a:r>
          </a:p>
        </p:txBody>
      </p:sp>
      <p:sp>
        <p:nvSpPr>
          <p:cNvPr id="33" name="TextBox 17">
            <a:extLst>
              <a:ext uri="{FF2B5EF4-FFF2-40B4-BE49-F238E27FC236}">
                <a16:creationId xmlns:a16="http://schemas.microsoft.com/office/drawing/2014/main" id="{715DDF72-EA5F-3966-F809-31920E1936EA}"/>
              </a:ext>
            </a:extLst>
          </p:cNvPr>
          <p:cNvSpPr txBox="1"/>
          <p:nvPr/>
        </p:nvSpPr>
        <p:spPr>
          <a:xfrm>
            <a:off x="2588571" y="6078575"/>
            <a:ext cx="3381207" cy="258725"/>
          </a:xfrm>
          <a:prstGeom prst="rect">
            <a:avLst/>
          </a:prstGeom>
        </p:spPr>
        <p:txBody>
          <a:bodyPr wrap="square"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Prior Learning Assessment Centre</a:t>
            </a:r>
          </a:p>
        </p:txBody>
      </p:sp>
      <p:sp>
        <p:nvSpPr>
          <p:cNvPr id="34" name="TextBox 18">
            <a:extLst>
              <a:ext uri="{FF2B5EF4-FFF2-40B4-BE49-F238E27FC236}">
                <a16:creationId xmlns:a16="http://schemas.microsoft.com/office/drawing/2014/main" id="{392944BF-8D80-7927-8047-F0497839191A}"/>
              </a:ext>
            </a:extLst>
          </p:cNvPr>
          <p:cNvSpPr txBox="1"/>
          <p:nvPr/>
        </p:nvSpPr>
        <p:spPr>
          <a:xfrm>
            <a:off x="2583414" y="6554603"/>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4.1 Establishment of </a:t>
            </a:r>
            <a:r>
              <a:rPr lang="en-US" sz="1099" dirty="0" err="1">
                <a:solidFill>
                  <a:srgbClr val="000000"/>
                </a:solidFill>
                <a:latin typeface="Public Sans"/>
                <a:ea typeface="Public Sans"/>
                <a:cs typeface="Public Sans"/>
                <a:sym typeface="Public Sans"/>
              </a:rPr>
              <a:t>PLACe</a:t>
            </a:r>
            <a:endParaRPr lang="en-US" sz="1099" dirty="0">
              <a:solidFill>
                <a:srgbClr val="000000"/>
              </a:solidFill>
              <a:latin typeface="Public Sans"/>
              <a:ea typeface="Public Sans"/>
              <a:cs typeface="Public Sans"/>
              <a:sym typeface="Public Sans"/>
            </a:endParaRPr>
          </a:p>
        </p:txBody>
      </p:sp>
      <p:sp>
        <p:nvSpPr>
          <p:cNvPr id="35" name="TextBox 19">
            <a:extLst>
              <a:ext uri="{FF2B5EF4-FFF2-40B4-BE49-F238E27FC236}">
                <a16:creationId xmlns:a16="http://schemas.microsoft.com/office/drawing/2014/main" id="{0C71624C-5FDA-BC9D-A388-21A9E2F6903E}"/>
              </a:ext>
            </a:extLst>
          </p:cNvPr>
          <p:cNvSpPr txBox="1"/>
          <p:nvPr/>
        </p:nvSpPr>
        <p:spPr>
          <a:xfrm>
            <a:off x="2583414" y="688371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4.2 Objectives of </a:t>
            </a:r>
            <a:r>
              <a:rPr lang="en-US" sz="1099" dirty="0" err="1">
                <a:solidFill>
                  <a:srgbClr val="000000"/>
                </a:solidFill>
                <a:latin typeface="Public Sans"/>
                <a:ea typeface="Public Sans"/>
                <a:cs typeface="Public Sans"/>
                <a:sym typeface="Public Sans"/>
              </a:rPr>
              <a:t>PLACe</a:t>
            </a:r>
            <a:endParaRPr lang="en-US" sz="1099" dirty="0">
              <a:solidFill>
                <a:srgbClr val="000000"/>
              </a:solidFill>
              <a:latin typeface="Public Sans"/>
              <a:ea typeface="Public Sans"/>
              <a:cs typeface="Public Sans"/>
              <a:sym typeface="Public Sans"/>
            </a:endParaRPr>
          </a:p>
        </p:txBody>
      </p:sp>
      <p:sp>
        <p:nvSpPr>
          <p:cNvPr id="38" name="AutoShape 43">
            <a:extLst>
              <a:ext uri="{FF2B5EF4-FFF2-40B4-BE49-F238E27FC236}">
                <a16:creationId xmlns:a16="http://schemas.microsoft.com/office/drawing/2014/main" id="{F39017E3-3D91-0D7E-5753-AF9A3A7879FA}"/>
              </a:ext>
            </a:extLst>
          </p:cNvPr>
          <p:cNvSpPr/>
          <p:nvPr/>
        </p:nvSpPr>
        <p:spPr>
          <a:xfrm flipH="1">
            <a:off x="2583414" y="6794498"/>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39" name="TextBox 64">
            <a:extLst>
              <a:ext uri="{FF2B5EF4-FFF2-40B4-BE49-F238E27FC236}">
                <a16:creationId xmlns:a16="http://schemas.microsoft.com/office/drawing/2014/main" id="{5FFB773A-49E3-3DF2-8AF3-2ACC55B2C44A}"/>
              </a:ext>
            </a:extLst>
          </p:cNvPr>
          <p:cNvSpPr txBox="1"/>
          <p:nvPr/>
        </p:nvSpPr>
        <p:spPr>
          <a:xfrm>
            <a:off x="5957978" y="6554603"/>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06</a:t>
            </a:r>
          </a:p>
        </p:txBody>
      </p:sp>
      <p:sp>
        <p:nvSpPr>
          <p:cNvPr id="40" name="TextBox 65">
            <a:extLst>
              <a:ext uri="{FF2B5EF4-FFF2-40B4-BE49-F238E27FC236}">
                <a16:creationId xmlns:a16="http://schemas.microsoft.com/office/drawing/2014/main" id="{FCA703D1-3B97-A36A-E6B4-92BE030C7A25}"/>
              </a:ext>
            </a:extLst>
          </p:cNvPr>
          <p:cNvSpPr txBox="1"/>
          <p:nvPr/>
        </p:nvSpPr>
        <p:spPr>
          <a:xfrm>
            <a:off x="5957978" y="688371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07</a:t>
            </a:r>
          </a:p>
        </p:txBody>
      </p:sp>
      <p:sp>
        <p:nvSpPr>
          <p:cNvPr id="41" name="TextBox 67">
            <a:extLst>
              <a:ext uri="{FF2B5EF4-FFF2-40B4-BE49-F238E27FC236}">
                <a16:creationId xmlns:a16="http://schemas.microsoft.com/office/drawing/2014/main" id="{6AEA87B1-1028-5BBE-66E3-75B49CAF09D9}"/>
              </a:ext>
            </a:extLst>
          </p:cNvPr>
          <p:cNvSpPr txBox="1"/>
          <p:nvPr/>
        </p:nvSpPr>
        <p:spPr>
          <a:xfrm>
            <a:off x="5963136" y="61087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06</a:t>
            </a:r>
          </a:p>
        </p:txBody>
      </p:sp>
      <p:sp>
        <p:nvSpPr>
          <p:cNvPr id="4" name="TextBox 18">
            <a:extLst>
              <a:ext uri="{FF2B5EF4-FFF2-40B4-BE49-F238E27FC236}">
                <a16:creationId xmlns:a16="http://schemas.microsoft.com/office/drawing/2014/main" id="{7F625818-0ADF-1051-8BC7-8582BE7B339B}"/>
              </a:ext>
            </a:extLst>
          </p:cNvPr>
          <p:cNvSpPr txBox="1"/>
          <p:nvPr/>
        </p:nvSpPr>
        <p:spPr>
          <a:xfrm>
            <a:off x="2595213" y="717550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4.3 Functions of </a:t>
            </a:r>
            <a:r>
              <a:rPr lang="en-US" sz="1099" dirty="0" err="1">
                <a:solidFill>
                  <a:srgbClr val="000000"/>
                </a:solidFill>
                <a:latin typeface="Public Sans"/>
                <a:ea typeface="Public Sans"/>
                <a:cs typeface="Public Sans"/>
                <a:sym typeface="Public Sans"/>
              </a:rPr>
              <a:t>PLACe</a:t>
            </a:r>
            <a:endParaRPr lang="en-US" sz="1099" dirty="0">
              <a:solidFill>
                <a:srgbClr val="000000"/>
              </a:solidFill>
              <a:latin typeface="Public Sans"/>
              <a:ea typeface="Public Sans"/>
              <a:cs typeface="Public Sans"/>
              <a:sym typeface="Public Sans"/>
            </a:endParaRPr>
          </a:p>
        </p:txBody>
      </p:sp>
      <p:sp>
        <p:nvSpPr>
          <p:cNvPr id="6" name="TextBox 19">
            <a:extLst>
              <a:ext uri="{FF2B5EF4-FFF2-40B4-BE49-F238E27FC236}">
                <a16:creationId xmlns:a16="http://schemas.microsoft.com/office/drawing/2014/main" id="{C79CA3B8-4533-BD68-2ED1-0CF26F3D19E9}"/>
              </a:ext>
            </a:extLst>
          </p:cNvPr>
          <p:cNvSpPr txBox="1"/>
          <p:nvPr/>
        </p:nvSpPr>
        <p:spPr>
          <a:xfrm>
            <a:off x="2595213" y="748030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4.4 Organizational Chart of </a:t>
            </a:r>
            <a:r>
              <a:rPr lang="en-US" sz="1099" dirty="0" err="1">
                <a:solidFill>
                  <a:srgbClr val="000000"/>
                </a:solidFill>
                <a:latin typeface="Public Sans"/>
                <a:ea typeface="Public Sans"/>
                <a:cs typeface="Public Sans"/>
                <a:sym typeface="Public Sans"/>
              </a:rPr>
              <a:t>PLACe</a:t>
            </a:r>
            <a:endParaRPr lang="en-US" sz="1099" dirty="0">
              <a:solidFill>
                <a:srgbClr val="000000"/>
              </a:solidFill>
              <a:latin typeface="Public Sans"/>
              <a:ea typeface="Public Sans"/>
              <a:cs typeface="Public Sans"/>
              <a:sym typeface="Public Sans"/>
            </a:endParaRPr>
          </a:p>
        </p:txBody>
      </p:sp>
      <p:sp>
        <p:nvSpPr>
          <p:cNvPr id="8" name="AutoShape 43">
            <a:extLst>
              <a:ext uri="{FF2B5EF4-FFF2-40B4-BE49-F238E27FC236}">
                <a16:creationId xmlns:a16="http://schemas.microsoft.com/office/drawing/2014/main" id="{747857DD-1F46-5698-CA22-80436F9AB7CA}"/>
              </a:ext>
            </a:extLst>
          </p:cNvPr>
          <p:cNvSpPr/>
          <p:nvPr/>
        </p:nvSpPr>
        <p:spPr>
          <a:xfrm flipH="1">
            <a:off x="2595213" y="7415395"/>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10" name="TextBox 64">
            <a:extLst>
              <a:ext uri="{FF2B5EF4-FFF2-40B4-BE49-F238E27FC236}">
                <a16:creationId xmlns:a16="http://schemas.microsoft.com/office/drawing/2014/main" id="{EFD4422F-C1EF-D787-624F-8E231192D390}"/>
              </a:ext>
            </a:extLst>
          </p:cNvPr>
          <p:cNvSpPr txBox="1"/>
          <p:nvPr/>
        </p:nvSpPr>
        <p:spPr>
          <a:xfrm>
            <a:off x="5969777" y="71755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07</a:t>
            </a:r>
          </a:p>
        </p:txBody>
      </p:sp>
      <p:sp>
        <p:nvSpPr>
          <p:cNvPr id="11" name="TextBox 65">
            <a:extLst>
              <a:ext uri="{FF2B5EF4-FFF2-40B4-BE49-F238E27FC236}">
                <a16:creationId xmlns:a16="http://schemas.microsoft.com/office/drawing/2014/main" id="{6C94F0D2-C995-3191-D2FC-BA2B75A4A875}"/>
              </a:ext>
            </a:extLst>
          </p:cNvPr>
          <p:cNvSpPr txBox="1"/>
          <p:nvPr/>
        </p:nvSpPr>
        <p:spPr>
          <a:xfrm>
            <a:off x="5969777" y="74803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07</a:t>
            </a:r>
          </a:p>
        </p:txBody>
      </p:sp>
      <p:sp>
        <p:nvSpPr>
          <p:cNvPr id="13" name="AutoShape 2">
            <a:extLst>
              <a:ext uri="{FF2B5EF4-FFF2-40B4-BE49-F238E27FC236}">
                <a16:creationId xmlns:a16="http://schemas.microsoft.com/office/drawing/2014/main" id="{685F7F7A-F6BE-36B2-C5CB-AEDB4F18DEA7}"/>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72" name="AutoShape 43">
            <a:extLst>
              <a:ext uri="{FF2B5EF4-FFF2-40B4-BE49-F238E27FC236}">
                <a16:creationId xmlns:a16="http://schemas.microsoft.com/office/drawing/2014/main" id="{3968564C-7432-E8D4-A749-67FCCE1EA9A7}"/>
              </a:ext>
            </a:extLst>
          </p:cNvPr>
          <p:cNvSpPr/>
          <p:nvPr/>
        </p:nvSpPr>
        <p:spPr>
          <a:xfrm flipH="1">
            <a:off x="2577688" y="7099298"/>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73" name="TextBox 19">
            <a:extLst>
              <a:ext uri="{FF2B5EF4-FFF2-40B4-BE49-F238E27FC236}">
                <a16:creationId xmlns:a16="http://schemas.microsoft.com/office/drawing/2014/main" id="{8F91CCE1-9231-C636-47FB-84A57ECC1BDD}"/>
              </a:ext>
            </a:extLst>
          </p:cNvPr>
          <p:cNvSpPr txBox="1"/>
          <p:nvPr/>
        </p:nvSpPr>
        <p:spPr>
          <a:xfrm>
            <a:off x="2595213" y="7760785"/>
            <a:ext cx="3316639" cy="176715"/>
          </a:xfrm>
          <a:prstGeom prst="rect">
            <a:avLst/>
          </a:prstGeom>
        </p:spPr>
        <p:txBody>
          <a:bodyPr wrap="square"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4.5 Panel of Experts</a:t>
            </a:r>
          </a:p>
        </p:txBody>
      </p:sp>
      <p:sp>
        <p:nvSpPr>
          <p:cNvPr id="74" name="AutoShape 43">
            <a:extLst>
              <a:ext uri="{FF2B5EF4-FFF2-40B4-BE49-F238E27FC236}">
                <a16:creationId xmlns:a16="http://schemas.microsoft.com/office/drawing/2014/main" id="{0C8CCB19-11CF-EFD5-8A08-D08D5BABAE4D}"/>
              </a:ext>
            </a:extLst>
          </p:cNvPr>
          <p:cNvSpPr/>
          <p:nvPr/>
        </p:nvSpPr>
        <p:spPr>
          <a:xfrm flipH="1">
            <a:off x="2595213" y="7695880"/>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75" name="TextBox 65">
            <a:extLst>
              <a:ext uri="{FF2B5EF4-FFF2-40B4-BE49-F238E27FC236}">
                <a16:creationId xmlns:a16="http://schemas.microsoft.com/office/drawing/2014/main" id="{1F16B62E-1542-15E5-608C-BAF61FC44877}"/>
              </a:ext>
            </a:extLst>
          </p:cNvPr>
          <p:cNvSpPr txBox="1"/>
          <p:nvPr/>
        </p:nvSpPr>
        <p:spPr>
          <a:xfrm>
            <a:off x="5969777" y="7760785"/>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09</a:t>
            </a:r>
          </a:p>
        </p:txBody>
      </p:sp>
      <p:sp>
        <p:nvSpPr>
          <p:cNvPr id="2" name="TextBox 19">
            <a:extLst>
              <a:ext uri="{FF2B5EF4-FFF2-40B4-BE49-F238E27FC236}">
                <a16:creationId xmlns:a16="http://schemas.microsoft.com/office/drawing/2014/main" id="{3E3F90E1-DD7A-0AF8-4F65-A5C006EABFE7}"/>
              </a:ext>
            </a:extLst>
          </p:cNvPr>
          <p:cNvSpPr txBox="1"/>
          <p:nvPr/>
        </p:nvSpPr>
        <p:spPr>
          <a:xfrm>
            <a:off x="2559050" y="9513385"/>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4.2 Eligibility Screening Process for APEL.A T-7 </a:t>
            </a:r>
          </a:p>
        </p:txBody>
      </p:sp>
      <p:sp>
        <p:nvSpPr>
          <p:cNvPr id="7" name="AutoShape 43">
            <a:extLst>
              <a:ext uri="{FF2B5EF4-FFF2-40B4-BE49-F238E27FC236}">
                <a16:creationId xmlns:a16="http://schemas.microsoft.com/office/drawing/2014/main" id="{03D9C8CB-67A9-919B-6C07-780471F877B9}"/>
              </a:ext>
            </a:extLst>
          </p:cNvPr>
          <p:cNvSpPr/>
          <p:nvPr/>
        </p:nvSpPr>
        <p:spPr>
          <a:xfrm flipH="1">
            <a:off x="2559050" y="9424166"/>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9" name="TextBox 65">
            <a:extLst>
              <a:ext uri="{FF2B5EF4-FFF2-40B4-BE49-F238E27FC236}">
                <a16:creationId xmlns:a16="http://schemas.microsoft.com/office/drawing/2014/main" id="{24891A3E-60B5-E9FB-FEF0-AFD71B714CF6}"/>
              </a:ext>
            </a:extLst>
          </p:cNvPr>
          <p:cNvSpPr txBox="1"/>
          <p:nvPr/>
        </p:nvSpPr>
        <p:spPr>
          <a:xfrm>
            <a:off x="5933614" y="9513385"/>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12</a:t>
            </a:r>
          </a:p>
        </p:txBody>
      </p:sp>
      <p:sp>
        <p:nvSpPr>
          <p:cNvPr id="21" name="TextBox 47">
            <a:extLst>
              <a:ext uri="{FF2B5EF4-FFF2-40B4-BE49-F238E27FC236}">
                <a16:creationId xmlns:a16="http://schemas.microsoft.com/office/drawing/2014/main" id="{F2F6FF12-28A6-F731-E826-9A22E9A182C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24</a:t>
            </a:r>
          </a:p>
        </p:txBody>
      </p:sp>
      <p:sp>
        <p:nvSpPr>
          <p:cNvPr id="24" name="TextBox 16">
            <a:extLst>
              <a:ext uri="{FF2B5EF4-FFF2-40B4-BE49-F238E27FC236}">
                <a16:creationId xmlns:a16="http://schemas.microsoft.com/office/drawing/2014/main" id="{BCED5294-F9C6-208E-E3A9-17E81BC5A413}"/>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7" name="TextBox 26">
            <a:extLst>
              <a:ext uri="{FF2B5EF4-FFF2-40B4-BE49-F238E27FC236}">
                <a16:creationId xmlns:a16="http://schemas.microsoft.com/office/drawing/2014/main" id="{28C6D8E8-A302-5830-4C42-6D1454B6D582}"/>
              </a:ext>
            </a:extLst>
          </p:cNvPr>
          <p:cNvSpPr txBox="1"/>
          <p:nvPr/>
        </p:nvSpPr>
        <p:spPr>
          <a:xfrm>
            <a:off x="1339850" y="4864414"/>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c)   Review of APEL.A assessment results fee</a:t>
            </a:r>
          </a:p>
        </p:txBody>
      </p:sp>
      <p:sp>
        <p:nvSpPr>
          <p:cNvPr id="28" name="TextBox 27">
            <a:extLst>
              <a:ext uri="{FF2B5EF4-FFF2-40B4-BE49-F238E27FC236}">
                <a16:creationId xmlns:a16="http://schemas.microsoft.com/office/drawing/2014/main" id="{AEA90C9D-A2EB-F304-C6F8-855F9EC4EAA2}"/>
              </a:ext>
            </a:extLst>
          </p:cNvPr>
          <p:cNvSpPr txBox="1"/>
          <p:nvPr/>
        </p:nvSpPr>
        <p:spPr>
          <a:xfrm>
            <a:off x="1339850" y="978216"/>
            <a:ext cx="4596198" cy="333425"/>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b)   APEL.A assessment fee for Master’s Degree Level </a:t>
            </a:r>
          </a:p>
          <a:p>
            <a:pPr>
              <a:lnSpc>
                <a:spcPts val="1319"/>
              </a:lnSpc>
            </a:pPr>
            <a:r>
              <a:rPr lang="en-US" sz="1099" b="1" dirty="0">
                <a:solidFill>
                  <a:srgbClr val="000000"/>
                </a:solidFill>
                <a:latin typeface="Public Sans Bold"/>
                <a:ea typeface="Public Sans Bold"/>
                <a:cs typeface="Public Sans Bold"/>
                <a:sym typeface="Public Sans Bold"/>
              </a:rPr>
              <a:t>       (by coursework or mixed mode)</a:t>
            </a:r>
          </a:p>
        </p:txBody>
      </p:sp>
      <p:graphicFrame>
        <p:nvGraphicFramePr>
          <p:cNvPr id="30" name="Table 29">
            <a:extLst>
              <a:ext uri="{FF2B5EF4-FFF2-40B4-BE49-F238E27FC236}">
                <a16:creationId xmlns:a16="http://schemas.microsoft.com/office/drawing/2014/main" id="{A3E7608F-08A4-FF1C-FC7E-860F81DBD7A0}"/>
              </a:ext>
            </a:extLst>
          </p:cNvPr>
          <p:cNvGraphicFramePr>
            <a:graphicFrameLocks noGrp="1"/>
          </p:cNvGraphicFramePr>
          <p:nvPr>
            <p:extLst>
              <p:ext uri="{D42A27DB-BD31-4B8C-83A1-F6EECF244321}">
                <p14:modId xmlns:p14="http://schemas.microsoft.com/office/powerpoint/2010/main" val="3396537659"/>
              </p:ext>
            </p:extLst>
          </p:nvPr>
        </p:nvGraphicFramePr>
        <p:xfrm>
          <a:off x="1492251" y="1529438"/>
          <a:ext cx="5306034" cy="2378874"/>
        </p:xfrm>
        <a:graphic>
          <a:graphicData uri="http://schemas.openxmlformats.org/drawingml/2006/table">
            <a:tbl>
              <a:tblPr firstRow="1" firstCol="1" lastRow="1" lastCol="1" bandRow="1" bandCol="1">
                <a:tableStyleId>{69012ECD-51FC-41F1-AA8D-1B2483CD663E}</a:tableStyleId>
              </a:tblPr>
              <a:tblGrid>
                <a:gridCol w="1981198">
                  <a:extLst>
                    <a:ext uri="{9D8B030D-6E8A-4147-A177-3AD203B41FA5}">
                      <a16:colId xmlns:a16="http://schemas.microsoft.com/office/drawing/2014/main" val="4246070747"/>
                    </a:ext>
                  </a:extLst>
                </a:gridCol>
                <a:gridCol w="1676399">
                  <a:extLst>
                    <a:ext uri="{9D8B030D-6E8A-4147-A177-3AD203B41FA5}">
                      <a16:colId xmlns:a16="http://schemas.microsoft.com/office/drawing/2014/main" val="3039217787"/>
                    </a:ext>
                  </a:extLst>
                </a:gridCol>
                <a:gridCol w="1648437">
                  <a:extLst>
                    <a:ext uri="{9D8B030D-6E8A-4147-A177-3AD203B41FA5}">
                      <a16:colId xmlns:a16="http://schemas.microsoft.com/office/drawing/2014/main" val="3604477970"/>
                    </a:ext>
                  </a:extLst>
                </a:gridCol>
              </a:tblGrid>
              <a:tr h="333488">
                <a:tc>
                  <a:txBody>
                    <a:bodyPr/>
                    <a:lstStyle/>
                    <a:p>
                      <a:pPr marL="69850">
                        <a:lnSpc>
                          <a:spcPts val="1145"/>
                        </a:lnSpc>
                        <a:buNone/>
                      </a:pPr>
                      <a:r>
                        <a:rPr lang="en-US" sz="1050" dirty="0">
                          <a:solidFill>
                            <a:schemeClr val="tx1"/>
                          </a:solidFill>
                          <a:effectLst/>
                          <a:latin typeface="Public Sans" panose="020B0604020202020204" charset="0"/>
                        </a:rPr>
                        <a:t>            Type</a:t>
                      </a:r>
                      <a:r>
                        <a:rPr lang="en-US" sz="1050" spc="-5" dirty="0">
                          <a:solidFill>
                            <a:schemeClr val="tx1"/>
                          </a:solidFill>
                          <a:effectLst/>
                          <a:latin typeface="Public Sans" panose="020B0604020202020204" charset="0"/>
                        </a:rPr>
                        <a:t> </a:t>
                      </a:r>
                      <a:r>
                        <a:rPr lang="en-US" sz="1050" dirty="0">
                          <a:solidFill>
                            <a:schemeClr val="tx1"/>
                          </a:solidFill>
                          <a:effectLst/>
                          <a:latin typeface="Public Sans" panose="020B0604020202020204" charset="0"/>
                        </a:rPr>
                        <a:t>of</a:t>
                      </a:r>
                      <a:r>
                        <a:rPr lang="en-US" sz="1050" spc="-10" dirty="0">
                          <a:solidFill>
                            <a:schemeClr val="tx1"/>
                          </a:solidFill>
                          <a:effectLst/>
                          <a:latin typeface="Public Sans" panose="020B0604020202020204" charset="0"/>
                        </a:rPr>
                        <a:t> Assessment</a:t>
                      </a:r>
                      <a:endParaRPr lang="en-MY" sz="105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4445" algn="ctr">
                        <a:lnSpc>
                          <a:spcPts val="1145"/>
                        </a:lnSpc>
                        <a:buNone/>
                      </a:pPr>
                      <a:r>
                        <a:rPr lang="en-US" sz="1050" dirty="0">
                          <a:solidFill>
                            <a:schemeClr val="tx1"/>
                          </a:solidFill>
                          <a:effectLst/>
                          <a:latin typeface="Public Sans" panose="020B0604020202020204" charset="0"/>
                        </a:rPr>
                        <a:t>Assessment</a:t>
                      </a:r>
                      <a:r>
                        <a:rPr lang="en-US" sz="1050" spc="-25" dirty="0">
                          <a:solidFill>
                            <a:schemeClr val="tx1"/>
                          </a:solidFill>
                          <a:effectLst/>
                          <a:latin typeface="Public Sans" panose="020B0604020202020204" charset="0"/>
                        </a:rPr>
                        <a:t> Fee</a:t>
                      </a:r>
                      <a:endParaRPr lang="en-MY" sz="105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0" lvl="0" indent="0" algn="ctr" defTabSz="914400" rtl="0" eaLnBrk="1" fontAlgn="auto" latinLnBrk="0" hangingPunct="1">
                        <a:lnSpc>
                          <a:spcPts val="1145"/>
                        </a:lnSpc>
                        <a:spcBef>
                          <a:spcPts val="0"/>
                        </a:spcBef>
                        <a:spcAft>
                          <a:spcPts val="0"/>
                        </a:spcAft>
                        <a:buClrTx/>
                        <a:buSzTx/>
                        <a:buFontTx/>
                        <a:buNone/>
                        <a:tabLst/>
                        <a:defRPr/>
                      </a:pPr>
                      <a:r>
                        <a:rPr lang="en-US" sz="1050" dirty="0">
                          <a:solidFill>
                            <a:schemeClr val="tx1"/>
                          </a:solidFill>
                          <a:effectLst/>
                          <a:latin typeface="Public Sans" panose="020B0604020202020204" charset="0"/>
                        </a:rPr>
                        <a:t>Re-sit</a:t>
                      </a:r>
                      <a:r>
                        <a:rPr lang="en-US" sz="1050" spc="-20" dirty="0">
                          <a:solidFill>
                            <a:schemeClr val="tx1"/>
                          </a:solidFill>
                          <a:effectLst/>
                          <a:latin typeface="Public Sans" panose="020B0604020202020204" charset="0"/>
                        </a:rPr>
                        <a:t> </a:t>
                      </a:r>
                      <a:r>
                        <a:rPr lang="en-US" sz="1050" dirty="0">
                          <a:solidFill>
                            <a:schemeClr val="tx1"/>
                          </a:solidFill>
                          <a:effectLst/>
                          <a:latin typeface="Public Sans" panose="020B0604020202020204" charset="0"/>
                        </a:rPr>
                        <a:t>or</a:t>
                      </a:r>
                      <a:r>
                        <a:rPr lang="en-US" sz="1050" spc="-25" dirty="0">
                          <a:solidFill>
                            <a:schemeClr val="tx1"/>
                          </a:solidFill>
                          <a:effectLst/>
                          <a:latin typeface="Public Sans" panose="020B0604020202020204" charset="0"/>
                        </a:rPr>
                        <a:t> </a:t>
                      </a:r>
                      <a:r>
                        <a:rPr lang="en-US" sz="1050" dirty="0">
                          <a:solidFill>
                            <a:schemeClr val="tx1"/>
                          </a:solidFill>
                          <a:effectLst/>
                          <a:latin typeface="Public Sans" panose="020B0604020202020204" charset="0"/>
                        </a:rPr>
                        <a:t>Re-submission</a:t>
                      </a:r>
                      <a:r>
                        <a:rPr lang="en-US" sz="1050" spc="-10" dirty="0">
                          <a:solidFill>
                            <a:schemeClr val="tx1"/>
                          </a:solidFill>
                          <a:effectLst/>
                          <a:latin typeface="Public Sans" panose="020B0604020202020204" charset="0"/>
                        </a:rPr>
                        <a:t> </a:t>
                      </a:r>
                      <a:r>
                        <a:rPr lang="en-US" sz="1050" spc="-25" dirty="0">
                          <a:solidFill>
                            <a:schemeClr val="tx1"/>
                          </a:solidFill>
                          <a:effectLst/>
                          <a:latin typeface="Public Sans" panose="020B0604020202020204" charset="0"/>
                        </a:rPr>
                        <a:t>Fee</a:t>
                      </a:r>
                      <a:endParaRPr lang="en-MY" sz="1050" dirty="0">
                        <a:solidFill>
                          <a:schemeClr val="tx1"/>
                        </a:solidFill>
                        <a:effectLst/>
                        <a:latin typeface="Public Sans" panose="020B0604020202020204" charset="0"/>
                        <a:ea typeface="Arial MT"/>
                        <a:cs typeface="Arial MT"/>
                      </a:endParaRPr>
                    </a:p>
                    <a:p>
                      <a:pPr marL="10795" algn="ctr">
                        <a:lnSpc>
                          <a:spcPts val="1145"/>
                        </a:lnSpc>
                        <a:buNone/>
                      </a:pPr>
                      <a:endParaRPr lang="en-MY" sz="105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3123082"/>
                  </a:ext>
                </a:extLst>
              </a:tr>
              <a:tr h="542858">
                <a:tc>
                  <a:txBody>
                    <a:bodyPr/>
                    <a:lstStyle/>
                    <a:p>
                      <a:pPr marL="69850">
                        <a:lnSpc>
                          <a:spcPts val="1250"/>
                        </a:lnSpc>
                        <a:buNone/>
                      </a:pPr>
                      <a:r>
                        <a:rPr lang="en-US" sz="1050" b="0" dirty="0">
                          <a:effectLst/>
                          <a:latin typeface="Public Sans" panose="020B0604020202020204" charset="0"/>
                          <a:ea typeface="Arial MT"/>
                          <a:cs typeface="Arial MT"/>
                        </a:rPr>
                        <a:t>MQA Processing Fee</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6350" algn="ctr">
                        <a:lnSpc>
                          <a:spcPts val="1170"/>
                        </a:lnSpc>
                        <a:buNone/>
                      </a:pPr>
                      <a:r>
                        <a:rPr lang="en-US" sz="1050" b="0" dirty="0">
                          <a:effectLst/>
                          <a:latin typeface="Public Sans" panose="020B0604020202020204" charset="0"/>
                        </a:rPr>
                        <a:t>RM 60.00</a:t>
                      </a:r>
                    </a:p>
                    <a:p>
                      <a:pPr marL="11430" marR="6350" algn="ctr">
                        <a:lnSpc>
                          <a:spcPts val="1170"/>
                        </a:lnSpc>
                        <a:buNone/>
                      </a:pPr>
                      <a:r>
                        <a:rPr lang="en-US" sz="1050" b="0" dirty="0">
                          <a:effectLst/>
                          <a:latin typeface="Public Sans" panose="020B0604020202020204" charset="0"/>
                        </a:rPr>
                        <a:t>(payment to MQA for APEL.A processing fee)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algn="ctr">
                        <a:lnSpc>
                          <a:spcPts val="1145"/>
                        </a:lnSpc>
                        <a:buNone/>
                      </a:pPr>
                      <a:r>
                        <a:rPr lang="en-US" sz="1050" b="0" dirty="0">
                          <a:solidFill>
                            <a:schemeClr val="tx1"/>
                          </a:solidFill>
                          <a:effectLst/>
                          <a:latin typeface="Public Sans" panose="020B0604020202020204" charset="0"/>
                          <a:ea typeface="Arial MT"/>
                          <a:cs typeface="Arial MT"/>
                        </a:rPr>
                        <a:t>-</a:t>
                      </a:r>
                      <a:endParaRPr lang="en-MY" sz="1050" b="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2203589"/>
                  </a:ext>
                </a:extLst>
              </a:tr>
              <a:tr h="338846">
                <a:tc>
                  <a:txBody>
                    <a:bodyPr/>
                    <a:lstStyle/>
                    <a:p>
                      <a:pPr marL="69850">
                        <a:lnSpc>
                          <a:spcPts val="1170"/>
                        </a:lnSpc>
                        <a:buNone/>
                      </a:pPr>
                      <a:r>
                        <a:rPr lang="en-US" sz="1050" b="0" dirty="0">
                          <a:effectLst/>
                          <a:latin typeface="Public Sans" panose="020B0604020202020204" charset="0"/>
                        </a:rPr>
                        <a:t>Aptitude</a:t>
                      </a:r>
                      <a:r>
                        <a:rPr lang="en-US" sz="1050" b="0" spc="-15" dirty="0">
                          <a:effectLst/>
                          <a:latin typeface="Public Sans" panose="020B0604020202020204" charset="0"/>
                        </a:rPr>
                        <a:t> </a:t>
                      </a:r>
                      <a:r>
                        <a:rPr lang="en-US" sz="1050" b="0" spc="-20" dirty="0">
                          <a:effectLst/>
                          <a:latin typeface="Public Sans" panose="020B0604020202020204" charset="0"/>
                        </a:rPr>
                        <a:t>Test</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11430" marR="6350" algn="ctr">
                        <a:lnSpc>
                          <a:spcPts val="1170"/>
                        </a:lnSpc>
                        <a:buNone/>
                      </a:pPr>
                      <a:endParaRPr lang="en-US" sz="1050" b="0" spc="-10" dirty="0">
                        <a:effectLst/>
                        <a:latin typeface="Public Sans" panose="020B0604020202020204" charset="0"/>
                      </a:endParaRPr>
                    </a:p>
                    <a:p>
                      <a:pPr marL="11430" marR="6350" algn="ctr">
                        <a:lnSpc>
                          <a:spcPts val="1170"/>
                        </a:lnSpc>
                        <a:buNone/>
                      </a:pPr>
                      <a:endParaRPr lang="en-US" sz="1050" b="0" spc="-10" dirty="0">
                        <a:effectLst/>
                        <a:latin typeface="Public Sans" panose="020B0604020202020204" charset="0"/>
                      </a:endParaRPr>
                    </a:p>
                    <a:p>
                      <a:pPr marL="11430" marR="6350" algn="ctr">
                        <a:lnSpc>
                          <a:spcPts val="1170"/>
                        </a:lnSpc>
                        <a:buNone/>
                      </a:pPr>
                      <a:r>
                        <a:rPr lang="en-US" sz="1050" b="0" spc="-10" dirty="0">
                          <a:effectLst/>
                          <a:latin typeface="Public Sans" panose="020B0604020202020204" charset="0"/>
                        </a:rPr>
                        <a:t>RM 500.00</a:t>
                      </a:r>
                      <a:endParaRPr lang="en-MY" sz="1050" b="0" dirty="0">
                        <a:effectLst/>
                        <a:latin typeface="Public Sans"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050" b="0" spc="-10" dirty="0">
                          <a:effectLst/>
                          <a:latin typeface="Public Sans" panose="020B0604020202020204" charset="0"/>
                        </a:rPr>
                        <a:t>RM 200.00</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228000"/>
                  </a:ext>
                </a:extLst>
              </a:tr>
              <a:tr h="333488">
                <a:tc>
                  <a:txBody>
                    <a:bodyPr/>
                    <a:lstStyle/>
                    <a:p>
                      <a:pPr marL="69850">
                        <a:lnSpc>
                          <a:spcPts val="1145"/>
                        </a:lnSpc>
                        <a:buNone/>
                      </a:pPr>
                      <a:r>
                        <a:rPr lang="en-US" sz="1050" b="0" spc="-10" dirty="0">
                          <a:effectLst/>
                          <a:latin typeface="Public Sans" panose="020B0604020202020204" charset="0"/>
                        </a:rPr>
                        <a:t>Portfolio</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indent="0" algn="ctr">
                        <a:spcBef>
                          <a:spcPts val="645"/>
                        </a:spcBef>
                        <a:buNone/>
                      </a:pPr>
                      <a:r>
                        <a:rPr lang="en-US" sz="1050" b="0" spc="-10" dirty="0">
                          <a:effectLst/>
                          <a:latin typeface="Public Sans" panose="020B0604020202020204" charset="0"/>
                        </a:rPr>
                        <a:t>  RM 260.00*</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87216"/>
                  </a:ext>
                </a:extLst>
              </a:tr>
              <a:tr h="363582">
                <a:tc>
                  <a:txBody>
                    <a:bodyPr/>
                    <a:lstStyle/>
                    <a:p>
                      <a:pPr marL="69850">
                        <a:lnSpc>
                          <a:spcPts val="1170"/>
                        </a:lnSpc>
                        <a:buNone/>
                      </a:pPr>
                      <a:r>
                        <a:rPr lang="en-US" sz="1050" b="0" spc="-10" dirty="0">
                          <a:effectLst/>
                          <a:latin typeface="Public Sans" panose="020B0604020202020204" charset="0"/>
                        </a:rPr>
                        <a:t>Interview</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MY"/>
                    </a:p>
                  </a:txBody>
                  <a:tcPr/>
                </a:tc>
                <a:extLst>
                  <a:ext uri="{0D108BD9-81ED-4DB2-BD59-A6C34878D82A}">
                    <a16:rowId xmlns:a16="http://schemas.microsoft.com/office/drawing/2014/main" val="3731216587"/>
                  </a:ext>
                </a:extLst>
              </a:tr>
              <a:tr h="381000">
                <a:tc>
                  <a:txBody>
                    <a:bodyPr/>
                    <a:lstStyle/>
                    <a:p>
                      <a:pPr marL="69850">
                        <a:lnSpc>
                          <a:spcPts val="1170"/>
                        </a:lnSpc>
                        <a:buNone/>
                      </a:pPr>
                      <a:r>
                        <a:rPr lang="en-US" sz="1050" b="1" dirty="0">
                          <a:effectLst/>
                          <a:latin typeface="Public Sans" panose="020B0604020202020204" charset="0"/>
                          <a:ea typeface="Arial MT"/>
                          <a:cs typeface="Arial MT"/>
                        </a:rPr>
                        <a:t>Total</a:t>
                      </a:r>
                      <a:endParaRPr lang="en-MY" sz="1050" b="1"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 marR="6350" algn="ctr">
                        <a:lnSpc>
                          <a:spcPts val="1170"/>
                        </a:lnSpc>
                        <a:buNone/>
                      </a:pPr>
                      <a:r>
                        <a:rPr lang="en-US" sz="1050" b="1" dirty="0">
                          <a:effectLst/>
                          <a:latin typeface="Public Sans" panose="020B0604020202020204" charset="0"/>
                        </a:rPr>
                        <a:t>RM 560.00</a:t>
                      </a:r>
                      <a:endParaRPr lang="en-MY" sz="1050" b="1" dirty="0">
                        <a:effectLst/>
                        <a:latin typeface="Public Sans"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488" indent="0" algn="ctr">
                        <a:spcBef>
                          <a:spcPts val="645"/>
                        </a:spcBef>
                        <a:buNone/>
                      </a:pPr>
                      <a:r>
                        <a:rPr lang="en-US" sz="1050" b="0" dirty="0">
                          <a:effectLst/>
                          <a:latin typeface="Public Sans" panose="020B0604020202020204" charset="0"/>
                          <a:ea typeface="Arial MT"/>
                          <a:cs typeface="Arial MT"/>
                        </a:rPr>
                        <a:t>-</a:t>
                      </a:r>
                      <a:endParaRPr lang="en-MY" sz="105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0814081"/>
                  </a:ext>
                </a:extLst>
              </a:tr>
            </a:tbl>
          </a:graphicData>
        </a:graphic>
      </p:graphicFrame>
      <p:sp>
        <p:nvSpPr>
          <p:cNvPr id="31" name="TextBox 6">
            <a:extLst>
              <a:ext uri="{FF2B5EF4-FFF2-40B4-BE49-F238E27FC236}">
                <a16:creationId xmlns:a16="http://schemas.microsoft.com/office/drawing/2014/main" id="{2724A769-FA4D-84E5-D019-0758E23208AF}"/>
              </a:ext>
            </a:extLst>
          </p:cNvPr>
          <p:cNvSpPr txBox="1"/>
          <p:nvPr/>
        </p:nvSpPr>
        <p:spPr>
          <a:xfrm>
            <a:off x="1492252" y="4139427"/>
            <a:ext cx="5306033" cy="369075"/>
          </a:xfrm>
          <a:prstGeom prst="rect">
            <a:avLst/>
          </a:prstGeom>
        </p:spPr>
        <p:txBody>
          <a:bodyPr wrap="square" lIns="0" tIns="0" rIns="0" bIns="0" rtlCol="0" anchor="t">
            <a:spAutoFit/>
          </a:bodyPr>
          <a:lstStyle/>
          <a:p>
            <a:pPr>
              <a:lnSpc>
                <a:spcPts val="1539"/>
              </a:lnSpc>
            </a:pPr>
            <a:r>
              <a:rPr lang="en-US" sz="1100" dirty="0">
                <a:solidFill>
                  <a:srgbClr val="000000"/>
                </a:solidFill>
                <a:latin typeface="Public Sans"/>
                <a:ea typeface="Public Sans"/>
                <a:cs typeface="Public Sans"/>
                <a:sym typeface="Public Sans"/>
              </a:rPr>
              <a:t>* Learners who have failed either the portfolio or interview must repeat both assessments by re-submit the portfolio and attend interview.</a:t>
            </a:r>
          </a:p>
        </p:txBody>
      </p:sp>
      <p:sp>
        <p:nvSpPr>
          <p:cNvPr id="32" name="TextBox 6">
            <a:extLst>
              <a:ext uri="{FF2B5EF4-FFF2-40B4-BE49-F238E27FC236}">
                <a16:creationId xmlns:a16="http://schemas.microsoft.com/office/drawing/2014/main" id="{3F8DA8EE-9DDA-6660-ABDB-D9D2B4956264}"/>
              </a:ext>
            </a:extLst>
          </p:cNvPr>
          <p:cNvSpPr txBox="1"/>
          <p:nvPr/>
        </p:nvSpPr>
        <p:spPr>
          <a:xfrm>
            <a:off x="1492252" y="5245414"/>
            <a:ext cx="5306033" cy="558486"/>
          </a:xfrm>
          <a:prstGeom prst="rect">
            <a:avLst/>
          </a:prstGeom>
        </p:spPr>
        <p:txBody>
          <a:bodyPr wrap="square" lIns="0" tIns="0" rIns="0" bIns="0" rtlCol="0" anchor="t">
            <a:spAutoFit/>
          </a:bodyPr>
          <a:lstStyle/>
          <a:p>
            <a:pPr>
              <a:lnSpc>
                <a:spcPts val="1539"/>
              </a:lnSpc>
            </a:pPr>
            <a:r>
              <a:rPr lang="en-US" sz="1100" dirty="0">
                <a:solidFill>
                  <a:srgbClr val="000000"/>
                </a:solidFill>
                <a:latin typeface="Public Sans"/>
                <a:ea typeface="Public Sans"/>
                <a:cs typeface="Public Sans"/>
                <a:sym typeface="Public Sans"/>
              </a:rPr>
              <a:t>   </a:t>
            </a:r>
            <a:r>
              <a:rPr lang="en-US" sz="1100" dirty="0" err="1">
                <a:solidFill>
                  <a:srgbClr val="000000"/>
                </a:solidFill>
                <a:latin typeface="Public Sans"/>
                <a:ea typeface="Public Sans"/>
                <a:cs typeface="Public Sans"/>
                <a:sym typeface="Public Sans"/>
              </a:rPr>
              <a:t>i</a:t>
            </a:r>
            <a:r>
              <a:rPr lang="en-US" sz="1100" dirty="0">
                <a:solidFill>
                  <a:srgbClr val="000000"/>
                </a:solidFill>
                <a:latin typeface="Public Sans"/>
                <a:ea typeface="Public Sans"/>
                <a:cs typeface="Public Sans"/>
                <a:sym typeface="Public Sans"/>
              </a:rPr>
              <a:t>.     For Bachelor’s degree level	: RM155.00</a:t>
            </a:r>
          </a:p>
          <a:p>
            <a:pPr>
              <a:lnSpc>
                <a:spcPts val="1539"/>
              </a:lnSpc>
            </a:pPr>
            <a:r>
              <a:rPr lang="en-US" sz="1100" dirty="0">
                <a:solidFill>
                  <a:srgbClr val="000000"/>
                </a:solidFill>
                <a:latin typeface="Public Sans"/>
                <a:ea typeface="Public Sans"/>
                <a:cs typeface="Public Sans"/>
                <a:sym typeface="Public Sans"/>
              </a:rPr>
              <a:t>  ii.     For Master’s degree level                        : RM200.00</a:t>
            </a:r>
          </a:p>
          <a:p>
            <a:pPr>
              <a:lnSpc>
                <a:spcPts val="1539"/>
              </a:lnSpc>
            </a:pPr>
            <a:endParaRPr lang="en-US" sz="1100" dirty="0">
              <a:solidFill>
                <a:srgbClr val="000000"/>
              </a:solidFill>
              <a:latin typeface="Public Sans"/>
              <a:ea typeface="Public Sans"/>
              <a:cs typeface="Public Sans"/>
              <a:sym typeface="Public Sans"/>
            </a:endParaRPr>
          </a:p>
        </p:txBody>
      </p:sp>
      <p:sp>
        <p:nvSpPr>
          <p:cNvPr id="2" name="AutoShape 2">
            <a:extLst>
              <a:ext uri="{FF2B5EF4-FFF2-40B4-BE49-F238E27FC236}">
                <a16:creationId xmlns:a16="http://schemas.microsoft.com/office/drawing/2014/main" id="{380D40DD-F211-3BE7-D43B-BCE6762DB7A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3" name="AutoShape 4">
            <a:extLst>
              <a:ext uri="{FF2B5EF4-FFF2-40B4-BE49-F238E27FC236}">
                <a16:creationId xmlns:a16="http://schemas.microsoft.com/office/drawing/2014/main" id="{B1EEFC1C-127B-4694-83DD-0A9F9D288B9D}"/>
              </a:ext>
            </a:extLst>
          </p:cNvPr>
          <p:cNvSpPr/>
          <p:nvPr/>
        </p:nvSpPr>
        <p:spPr>
          <a:xfrm flipH="1">
            <a:off x="671655" y="61087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41" name="TextBox 4">
            <a:extLst>
              <a:ext uri="{FF2B5EF4-FFF2-40B4-BE49-F238E27FC236}">
                <a16:creationId xmlns:a16="http://schemas.microsoft.com/office/drawing/2014/main" id="{2CB2D891-7FEB-EFBC-29B2-4963A8F7B863}"/>
              </a:ext>
            </a:extLst>
          </p:cNvPr>
          <p:cNvSpPr txBox="1"/>
          <p:nvPr/>
        </p:nvSpPr>
        <p:spPr>
          <a:xfrm>
            <a:off x="2714005" y="6381220"/>
            <a:ext cx="3327933"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Assessment</a:t>
            </a:r>
          </a:p>
        </p:txBody>
      </p:sp>
      <p:sp>
        <p:nvSpPr>
          <p:cNvPr id="42" name="TextBox 5">
            <a:extLst>
              <a:ext uri="{FF2B5EF4-FFF2-40B4-BE49-F238E27FC236}">
                <a16:creationId xmlns:a16="http://schemas.microsoft.com/office/drawing/2014/main" id="{C3911C97-00A5-97D3-9D33-F0125609622D}"/>
              </a:ext>
            </a:extLst>
          </p:cNvPr>
          <p:cNvSpPr txBox="1"/>
          <p:nvPr/>
        </p:nvSpPr>
        <p:spPr>
          <a:xfrm>
            <a:off x="2178050" y="638122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6.2</a:t>
            </a:r>
          </a:p>
        </p:txBody>
      </p:sp>
      <p:sp>
        <p:nvSpPr>
          <p:cNvPr id="43" name="TextBox 6">
            <a:extLst>
              <a:ext uri="{FF2B5EF4-FFF2-40B4-BE49-F238E27FC236}">
                <a16:creationId xmlns:a16="http://schemas.microsoft.com/office/drawing/2014/main" id="{B542DF80-D83B-BCDE-4121-2C137A5E2552}"/>
              </a:ext>
            </a:extLst>
          </p:cNvPr>
          <p:cNvSpPr txBox="1"/>
          <p:nvPr/>
        </p:nvSpPr>
        <p:spPr>
          <a:xfrm>
            <a:off x="2178050" y="7260447"/>
            <a:ext cx="4495800" cy="1998817"/>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will be provided with detailed information regarding the Aptitude Test. The Aptitude Test is a formal examination that learners are required to pass, and it constitutes the first component of the APEL.A assessment. </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It contributes a specified weightage to the overall APEL.A assessment, which varies according to the Malaysian Qualifications Framework (MQF) level. </a:t>
            </a:r>
          </a:p>
        </p:txBody>
      </p:sp>
      <p:sp>
        <p:nvSpPr>
          <p:cNvPr id="44" name="TextBox 43">
            <a:extLst>
              <a:ext uri="{FF2B5EF4-FFF2-40B4-BE49-F238E27FC236}">
                <a16:creationId xmlns:a16="http://schemas.microsoft.com/office/drawing/2014/main" id="{7228094C-04F9-53BC-A2F8-A550D49F6FAD}"/>
              </a:ext>
            </a:extLst>
          </p:cNvPr>
          <p:cNvSpPr txBox="1"/>
          <p:nvPr/>
        </p:nvSpPr>
        <p:spPr>
          <a:xfrm>
            <a:off x="2178050" y="6946900"/>
            <a:ext cx="2623014"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6.2.1   Assessment Phase</a:t>
            </a:r>
          </a:p>
        </p:txBody>
      </p:sp>
      <p:sp>
        <p:nvSpPr>
          <p:cNvPr id="4" name="TextBox 47">
            <a:extLst>
              <a:ext uri="{FF2B5EF4-FFF2-40B4-BE49-F238E27FC236}">
                <a16:creationId xmlns:a16="http://schemas.microsoft.com/office/drawing/2014/main" id="{A5C52DE3-5756-EEF7-12A6-0582296D5E7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827747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BA460-BDA4-3D29-FD44-EA711E0D4CA6}"/>
            </a:ext>
          </a:extLst>
        </p:cNvPr>
        <p:cNvGrpSpPr/>
        <p:nvPr/>
      </p:nvGrpSpPr>
      <p:grpSpPr>
        <a:xfrm>
          <a:off x="0" y="0"/>
          <a:ext cx="0" cy="0"/>
          <a:chOff x="0" y="0"/>
          <a:chExt cx="0" cy="0"/>
        </a:xfrm>
      </p:grpSpPr>
      <p:sp>
        <p:nvSpPr>
          <p:cNvPr id="23" name="TextBox 23">
            <a:extLst>
              <a:ext uri="{FF2B5EF4-FFF2-40B4-BE49-F238E27FC236}">
                <a16:creationId xmlns:a16="http://schemas.microsoft.com/office/drawing/2014/main" id="{0BFDF138-F603-3DDA-F622-BC2FDB33AF67}"/>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25</a:t>
            </a:r>
          </a:p>
        </p:txBody>
      </p:sp>
      <p:sp>
        <p:nvSpPr>
          <p:cNvPr id="24" name="TextBox 16">
            <a:extLst>
              <a:ext uri="{FF2B5EF4-FFF2-40B4-BE49-F238E27FC236}">
                <a16:creationId xmlns:a16="http://schemas.microsoft.com/office/drawing/2014/main" id="{E71175AB-54F7-AD75-B137-D9CC9AC3EC7D}"/>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 name="AutoShape 2">
            <a:extLst>
              <a:ext uri="{FF2B5EF4-FFF2-40B4-BE49-F238E27FC236}">
                <a16:creationId xmlns:a16="http://schemas.microsoft.com/office/drawing/2014/main" id="{007CDF62-379D-3AC3-536C-850FAD43B61A}"/>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5" name="TextBox 6">
            <a:extLst>
              <a:ext uri="{FF2B5EF4-FFF2-40B4-BE49-F238E27FC236}">
                <a16:creationId xmlns:a16="http://schemas.microsoft.com/office/drawing/2014/main" id="{A23F8087-1C14-53B1-602B-E395D3871BC9}"/>
              </a:ext>
            </a:extLst>
          </p:cNvPr>
          <p:cNvSpPr txBox="1"/>
          <p:nvPr/>
        </p:nvSpPr>
        <p:spPr>
          <a:xfrm>
            <a:off x="2178050" y="622300"/>
            <a:ext cx="4495800" cy="8764772"/>
          </a:xfrm>
          <a:prstGeom prst="rect">
            <a:avLst/>
          </a:prstGeom>
        </p:spPr>
        <p:txBody>
          <a:bodyPr wrap="square" lIns="0" tIns="0" rIns="0" bIns="0" rtlCol="0" anchor="t">
            <a:spAutoFit/>
          </a:bodyPr>
          <a:lstStyle/>
          <a:p>
            <a:pPr algn="just"/>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startAt="2"/>
            </a:pPr>
            <a:r>
              <a:rPr lang="en-US" sz="1099" dirty="0">
                <a:solidFill>
                  <a:srgbClr val="000000"/>
                </a:solidFill>
                <a:latin typeface="Public Sans"/>
                <a:ea typeface="Public Sans"/>
                <a:cs typeface="Public Sans"/>
                <a:sym typeface="Public Sans"/>
              </a:rPr>
              <a:t>The primary objective of the Aptitude Test is to evaluate learners’ knowledge and competencies in numerical literacy, language proficiency, and general knowledge, including critical thinking skills. Assessment will be conducted in accordance with the learning domains stipulated by the Malaysian Qualifications Agency (MQA). The expected competency levels for the Aptitude Test are presented below:</a:t>
            </a: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buAutoNum type="alphaLcParenR" startAt="2"/>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startAt="2"/>
            </a:pPr>
            <a:r>
              <a:rPr lang="en-US" sz="1099" dirty="0">
                <a:solidFill>
                  <a:srgbClr val="000000"/>
                </a:solidFill>
                <a:latin typeface="Public Sans"/>
                <a:ea typeface="Public Sans"/>
                <a:cs typeface="Public Sans"/>
                <a:sym typeface="Public Sans"/>
              </a:rPr>
              <a:t>Portfolio construction shall commence upon successful completion of the Aptitude Test. The Portfolio must be submitted within four (4) weeks following the passing of the Aptitude Test. Submissions may be made in either hardcopy or softcopy format. The Portfolio may comprise evidence of both certificated learning and experiential learning. Learners are required to attach certified copies of relevant certificates and course documentation as evidence of certificated learning. For experiential learning, learners must carefully align their professional experience with the stated Malaysian Qualifications Framework (MQF) learning outcomes. </a:t>
            </a:r>
          </a:p>
          <a:p>
            <a:pPr marL="228600" indent="-228600" algn="just">
              <a:lnSpc>
                <a:spcPct val="150000"/>
              </a:lnSpc>
              <a:buFontTx/>
              <a:buAutoNum type="alphaLcParenR" startAt="2"/>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startAt="2"/>
            </a:pPr>
            <a:r>
              <a:rPr lang="en-US" sz="1099" dirty="0">
                <a:solidFill>
                  <a:srgbClr val="000000"/>
                </a:solidFill>
                <a:latin typeface="Public Sans"/>
                <a:ea typeface="Public Sans"/>
                <a:cs typeface="Public Sans"/>
                <a:sym typeface="Public Sans"/>
              </a:rPr>
              <a:t>Relevant supporting evidence should be selected and clearly linked to reflective descriptions of the learning achieved. Such evidence may include documentary materials, as well as statements or testimonies from employers, clients, or colleagues. Learners are advised to be selective in presenting clear, concise, and directly relevant evidence that demonstrates the learning outcomes attained. </a:t>
            </a:r>
          </a:p>
        </p:txBody>
      </p:sp>
      <p:graphicFrame>
        <p:nvGraphicFramePr>
          <p:cNvPr id="6" name="Table 5">
            <a:extLst>
              <a:ext uri="{FF2B5EF4-FFF2-40B4-BE49-F238E27FC236}">
                <a16:creationId xmlns:a16="http://schemas.microsoft.com/office/drawing/2014/main" id="{7DD51FD4-0A32-C1E6-DFA4-21FEAED55EF6}"/>
              </a:ext>
            </a:extLst>
          </p:cNvPr>
          <p:cNvGraphicFramePr>
            <a:graphicFrameLocks noGrp="1"/>
          </p:cNvGraphicFramePr>
          <p:nvPr>
            <p:extLst>
              <p:ext uri="{D42A27DB-BD31-4B8C-83A1-F6EECF244321}">
                <p14:modId xmlns:p14="http://schemas.microsoft.com/office/powerpoint/2010/main" val="610040148"/>
              </p:ext>
            </p:extLst>
          </p:nvPr>
        </p:nvGraphicFramePr>
        <p:xfrm>
          <a:off x="1497967" y="2832101"/>
          <a:ext cx="5175885" cy="1446783"/>
        </p:xfrm>
        <a:graphic>
          <a:graphicData uri="http://schemas.openxmlformats.org/drawingml/2006/table">
            <a:tbl>
              <a:tblPr firstRow="1" firstCol="1" lastRow="1" lastCol="1" bandRow="1" bandCol="1">
                <a:tableStyleId>{69012ECD-51FC-41F1-AA8D-1B2483CD663E}</a:tableStyleId>
              </a:tblPr>
              <a:tblGrid>
                <a:gridCol w="2356485">
                  <a:extLst>
                    <a:ext uri="{9D8B030D-6E8A-4147-A177-3AD203B41FA5}">
                      <a16:colId xmlns:a16="http://schemas.microsoft.com/office/drawing/2014/main" val="2807964346"/>
                    </a:ext>
                  </a:extLst>
                </a:gridCol>
                <a:gridCol w="2819400">
                  <a:extLst>
                    <a:ext uri="{9D8B030D-6E8A-4147-A177-3AD203B41FA5}">
                      <a16:colId xmlns:a16="http://schemas.microsoft.com/office/drawing/2014/main" val="1935490138"/>
                    </a:ext>
                  </a:extLst>
                </a:gridCol>
              </a:tblGrid>
              <a:tr h="457201">
                <a:tc>
                  <a:txBody>
                    <a:bodyPr/>
                    <a:lstStyle/>
                    <a:p>
                      <a:pPr marL="69850" algn="ctr">
                        <a:lnSpc>
                          <a:spcPts val="1170"/>
                        </a:lnSpc>
                        <a:buNone/>
                      </a:pPr>
                      <a:r>
                        <a:rPr lang="en-US" sz="1100" dirty="0">
                          <a:solidFill>
                            <a:schemeClr val="tx1"/>
                          </a:solidFill>
                          <a:effectLst/>
                          <a:latin typeface="Public Sans" panose="020B0604020202020204" charset="0"/>
                        </a:rPr>
                        <a:t>         MQF Qualification</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algn="ctr">
                        <a:lnSpc>
                          <a:spcPts val="1170"/>
                        </a:lnSpc>
                        <a:buNone/>
                      </a:pPr>
                      <a:r>
                        <a:rPr lang="en-US" sz="1100" dirty="0">
                          <a:solidFill>
                            <a:schemeClr val="tx1"/>
                          </a:solidFill>
                          <a:effectLst/>
                          <a:latin typeface="Public Sans" panose="020B0604020202020204" charset="0"/>
                          <a:ea typeface="Arial MT"/>
                          <a:cs typeface="Arial MT"/>
                        </a:rPr>
                        <a:t>Competency level of Aptitude Test</a:t>
                      </a:r>
                      <a:endParaRPr lang="en-MY" sz="1100" dirty="0">
                        <a:solidFill>
                          <a:schemeClr val="tx1"/>
                        </a:solidFill>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1192337"/>
                  </a:ext>
                </a:extLst>
              </a:tr>
              <a:tr h="499121">
                <a:tc>
                  <a:txBody>
                    <a:bodyPr/>
                    <a:lstStyle/>
                    <a:p>
                      <a:pPr marL="69850" algn="ctr">
                        <a:lnSpc>
                          <a:spcPts val="1250"/>
                        </a:lnSpc>
                        <a:buNone/>
                      </a:pPr>
                      <a:r>
                        <a:rPr lang="en-US" sz="1100" b="0" dirty="0">
                          <a:effectLst/>
                          <a:latin typeface="Public Sans" panose="020B0604020202020204" charset="0"/>
                          <a:ea typeface="Arial MT"/>
                          <a:cs typeface="Arial MT"/>
                        </a:rPr>
                        <a:t>Diploma</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spc="-10" dirty="0">
                          <a:effectLst/>
                          <a:latin typeface="Public Sans" panose="020B0604020202020204" charset="0"/>
                          <a:ea typeface="Arial MT"/>
                          <a:cs typeface="Arial MT"/>
                        </a:rPr>
                        <a:t>SPM (Grade/Year 9) or equivalent</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643400"/>
                  </a:ext>
                </a:extLst>
              </a:tr>
              <a:tr h="490461">
                <a:tc>
                  <a:txBody>
                    <a:bodyPr/>
                    <a:lstStyle/>
                    <a:p>
                      <a:pPr marL="69850" algn="ctr">
                        <a:lnSpc>
                          <a:spcPts val="1170"/>
                        </a:lnSpc>
                        <a:buNone/>
                      </a:pPr>
                      <a:r>
                        <a:rPr lang="en-US" sz="1100" b="0" spc="-10" dirty="0">
                          <a:effectLst/>
                          <a:latin typeface="Public Sans" panose="020B0604020202020204" charset="0"/>
                          <a:ea typeface="Arial MT"/>
                          <a:cs typeface="Arial MT"/>
                        </a:rPr>
                        <a:t>Master </a:t>
                      </a:r>
                    </a:p>
                    <a:p>
                      <a:pPr marL="69850" algn="ctr">
                        <a:lnSpc>
                          <a:spcPts val="1170"/>
                        </a:lnSpc>
                        <a:buNone/>
                      </a:pPr>
                      <a:r>
                        <a:rPr lang="en-US" sz="1100" b="0" spc="-10" dirty="0">
                          <a:effectLst/>
                          <a:latin typeface="Public Sans" panose="020B0604020202020204" charset="0"/>
                          <a:ea typeface="Arial MT"/>
                          <a:cs typeface="Arial MT"/>
                        </a:rPr>
                        <a:t>(Coursework and Mixed Mode)</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795" marR="3175" algn="ctr">
                        <a:lnSpc>
                          <a:spcPts val="1170"/>
                        </a:lnSpc>
                        <a:buNone/>
                      </a:pPr>
                      <a:r>
                        <a:rPr lang="en-US" sz="1100" b="0" spc="-10" dirty="0">
                          <a:effectLst/>
                          <a:latin typeface="Public Sans" panose="020B0604020202020204" charset="0"/>
                          <a:ea typeface="Arial MT"/>
                          <a:cs typeface="Arial MT"/>
                        </a:rPr>
                        <a:t>Equivalent to the 1</a:t>
                      </a:r>
                      <a:r>
                        <a:rPr lang="en-US" sz="1100" b="0" spc="-10" baseline="30000" dirty="0">
                          <a:effectLst/>
                          <a:latin typeface="Public Sans" panose="020B0604020202020204" charset="0"/>
                          <a:ea typeface="Arial MT"/>
                          <a:cs typeface="Arial MT"/>
                        </a:rPr>
                        <a:t>st</a:t>
                      </a:r>
                      <a:r>
                        <a:rPr lang="en-US" sz="1100" b="0" spc="-10" dirty="0">
                          <a:effectLst/>
                          <a:latin typeface="Public Sans" panose="020B0604020202020204" charset="0"/>
                          <a:ea typeface="Arial MT"/>
                          <a:cs typeface="Arial MT"/>
                        </a:rPr>
                        <a:t> year of the bachelor’s degree</a:t>
                      </a:r>
                      <a:endParaRPr lang="en-MY" sz="1100" b="0" dirty="0">
                        <a:effectLst/>
                        <a:latin typeface="Public Sans" panose="020B0604020202020204" charset="0"/>
                        <a:ea typeface="Arial MT"/>
                        <a:cs typeface="Arial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494172"/>
                  </a:ext>
                </a:extLst>
              </a:tr>
            </a:tbl>
          </a:graphicData>
        </a:graphic>
      </p:graphicFrame>
      <p:sp>
        <p:nvSpPr>
          <p:cNvPr id="3" name="TextBox 47">
            <a:extLst>
              <a:ext uri="{FF2B5EF4-FFF2-40B4-BE49-F238E27FC236}">
                <a16:creationId xmlns:a16="http://schemas.microsoft.com/office/drawing/2014/main" id="{2F36D34D-214A-DBB0-379D-09904DD5A32C}"/>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692091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39729D-B7E6-EC0D-F961-0F009F4C064A}"/>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F2BF91B5-757F-E7B5-6C06-C0F60E9C7611}"/>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1" name="TextBox 20">
            <a:extLst>
              <a:ext uri="{FF2B5EF4-FFF2-40B4-BE49-F238E27FC236}">
                <a16:creationId xmlns:a16="http://schemas.microsoft.com/office/drawing/2014/main" id="{02706D31-73FA-6E52-C7FF-5831C3C3CBC2}"/>
              </a:ext>
            </a:extLst>
          </p:cNvPr>
          <p:cNvSpPr txBox="1"/>
          <p:nvPr/>
        </p:nvSpPr>
        <p:spPr>
          <a:xfrm>
            <a:off x="2178050" y="5270500"/>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6.2.2   Moderation Process</a:t>
            </a:r>
          </a:p>
        </p:txBody>
      </p:sp>
      <p:sp>
        <p:nvSpPr>
          <p:cNvPr id="22" name="TextBox 6">
            <a:extLst>
              <a:ext uri="{FF2B5EF4-FFF2-40B4-BE49-F238E27FC236}">
                <a16:creationId xmlns:a16="http://schemas.microsoft.com/office/drawing/2014/main" id="{00455281-8C3A-7037-E787-8B2CEE1711A1}"/>
              </a:ext>
            </a:extLst>
          </p:cNvPr>
          <p:cNvSpPr txBox="1"/>
          <p:nvPr/>
        </p:nvSpPr>
        <p:spPr>
          <a:xfrm>
            <a:off x="2178050" y="5600045"/>
            <a:ext cx="4495800" cy="4031488"/>
          </a:xfrm>
          <a:prstGeom prst="rect">
            <a:avLst/>
          </a:prstGeom>
        </p:spPr>
        <p:txBody>
          <a:bodyPr wrap="square" lIns="0" tIns="0" rIns="0" bIns="0" rtlCol="0" anchor="t">
            <a:spAutoFit/>
          </a:bodyPr>
          <a:lstStyle/>
          <a:p>
            <a:pPr marL="228600" indent="-228600" algn="just">
              <a:lnSpc>
                <a:spcPct val="150000"/>
              </a:lnSpc>
              <a:buFontTx/>
              <a:buAutoNum type="alphaLcParenR"/>
            </a:pPr>
            <a:r>
              <a:rPr lang="en-US" sz="1100" dirty="0">
                <a:latin typeface="Public Sans"/>
                <a:ea typeface="Public Sans"/>
                <a:cs typeface="Public Sans"/>
                <a:sym typeface="Public Sans"/>
              </a:rPr>
              <a:t>To ensure that the assessment of APEL.A learners is conducted in accordance with the standards stipulated by the Malaysian Qualifications Agency (MQA) and to minimize potential assessor bias, each APEL.A evaluation will be undertaken by two independent assessors, as required by the MQA. </a:t>
            </a:r>
          </a:p>
          <a:p>
            <a:pPr marL="228600" indent="-228600" algn="just">
              <a:lnSpc>
                <a:spcPct val="150000"/>
              </a:lnSpc>
              <a:buFontTx/>
              <a:buAutoNum type="alphaLcParenR"/>
            </a:pPr>
            <a:endParaRPr lang="en-US" sz="1100" dirty="0">
              <a:latin typeface="Public Sans"/>
              <a:ea typeface="Public Sans"/>
              <a:cs typeface="Public Sans"/>
              <a:sym typeface="Public Sans"/>
            </a:endParaRPr>
          </a:p>
          <a:p>
            <a:pPr marL="228600" indent="-228600" algn="just">
              <a:lnSpc>
                <a:spcPct val="150000"/>
              </a:lnSpc>
              <a:buFontTx/>
              <a:buAutoNum type="alphaLcParenR"/>
            </a:pPr>
            <a:r>
              <a:rPr lang="en-US" sz="1100" dirty="0">
                <a:latin typeface="Public Sans"/>
                <a:ea typeface="Public Sans"/>
                <a:cs typeface="Public Sans"/>
                <a:sym typeface="Public Sans"/>
              </a:rPr>
              <a:t>In addition, a moderator will be appointed to oversee the assessment process and to ensure consistency and fairness in marking. In instances where discrepancies of 5% or more arise between the assessors’ marks, the moderator will facilitate a deliberation between the assessors to reach a consensus on the final score. </a:t>
            </a:r>
          </a:p>
          <a:p>
            <a:pPr marL="228600" indent="-228600" algn="just">
              <a:lnSpc>
                <a:spcPct val="150000"/>
              </a:lnSpc>
              <a:buFontTx/>
              <a:buAutoNum type="alphaLcParenR"/>
            </a:pPr>
            <a:endParaRPr lang="en-US" sz="1100" dirty="0">
              <a:latin typeface="Public Sans"/>
              <a:ea typeface="Public Sans"/>
              <a:cs typeface="Public Sans"/>
              <a:sym typeface="Public Sans"/>
            </a:endParaRPr>
          </a:p>
          <a:p>
            <a:pPr marL="228600" indent="-228600" algn="just">
              <a:lnSpc>
                <a:spcPct val="150000"/>
              </a:lnSpc>
              <a:buFontTx/>
              <a:buAutoNum type="alphaLcParenR"/>
            </a:pPr>
            <a:r>
              <a:rPr lang="en-US" sz="1100" dirty="0">
                <a:latin typeface="Public Sans"/>
                <a:ea typeface="Public Sans"/>
                <a:cs typeface="Public Sans"/>
                <a:sym typeface="Public Sans"/>
              </a:rPr>
              <a:t>Should consensus not be achieved, a second moderator will be appointed, whose decision will be deemed final.</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p:txBody>
      </p:sp>
      <p:sp>
        <p:nvSpPr>
          <p:cNvPr id="4" name="TextBox 20">
            <a:extLst>
              <a:ext uri="{FF2B5EF4-FFF2-40B4-BE49-F238E27FC236}">
                <a16:creationId xmlns:a16="http://schemas.microsoft.com/office/drawing/2014/main" id="{DE3D56DB-2762-6B6E-5390-7C81EFB37C86}"/>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26</a:t>
            </a:r>
          </a:p>
        </p:txBody>
      </p:sp>
      <p:sp>
        <p:nvSpPr>
          <p:cNvPr id="5" name="AutoShape 4">
            <a:extLst>
              <a:ext uri="{FF2B5EF4-FFF2-40B4-BE49-F238E27FC236}">
                <a16:creationId xmlns:a16="http://schemas.microsoft.com/office/drawing/2014/main" id="{A6DF4173-4765-2A20-A524-091E769621EE}"/>
              </a:ext>
            </a:extLst>
          </p:cNvPr>
          <p:cNvSpPr/>
          <p:nvPr/>
        </p:nvSpPr>
        <p:spPr>
          <a:xfrm flipH="1">
            <a:off x="671655" y="49657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7" name="AutoShape 2">
            <a:extLst>
              <a:ext uri="{FF2B5EF4-FFF2-40B4-BE49-F238E27FC236}">
                <a16:creationId xmlns:a16="http://schemas.microsoft.com/office/drawing/2014/main" id="{7B7E0322-ADA0-6C8C-7C9D-2487CA8D6A6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8" name="TextBox 6">
            <a:extLst>
              <a:ext uri="{FF2B5EF4-FFF2-40B4-BE49-F238E27FC236}">
                <a16:creationId xmlns:a16="http://schemas.microsoft.com/office/drawing/2014/main" id="{80C13E58-1304-EAE8-9ACF-4FE7B26C9A69}"/>
              </a:ext>
            </a:extLst>
          </p:cNvPr>
          <p:cNvSpPr txBox="1"/>
          <p:nvPr/>
        </p:nvSpPr>
        <p:spPr>
          <a:xfrm>
            <a:off x="2178050" y="850900"/>
            <a:ext cx="4495800" cy="4282326"/>
          </a:xfrm>
          <a:prstGeom prst="rect">
            <a:avLst/>
          </a:prstGeom>
        </p:spPr>
        <p:txBody>
          <a:bodyPr wrap="square" lIns="0" tIns="0" rIns="0" bIns="0" rtlCol="0" anchor="t">
            <a:spAutoFit/>
          </a:bodyPr>
          <a:lstStyle/>
          <a:p>
            <a:pPr marL="228600" indent="-228600" algn="just">
              <a:lnSpc>
                <a:spcPct val="150000"/>
              </a:lnSpc>
              <a:buFont typeface="+mj-lt"/>
              <a:buAutoNum type="alphaLcParenR" startAt="5"/>
            </a:pPr>
            <a:r>
              <a:rPr lang="en-US" sz="1099" dirty="0">
                <a:solidFill>
                  <a:srgbClr val="000000"/>
                </a:solidFill>
                <a:latin typeface="Public Sans"/>
                <a:ea typeface="Public Sans"/>
                <a:cs typeface="Public Sans"/>
                <a:sym typeface="Public Sans"/>
              </a:rPr>
              <a:t>The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shall notify the panel of evaluators within five (5) working days to commence the evaluation of the Portfolio. Upon successful evaluation, learners will be informed of the outcome within seven (7) working days from the final date of Portfolio assessment. During this period, coordination meetings and score reviews will be conducted. In the event of an unsuccessful outcome, learners may submit an appeal to the Lincoln University College APEL Centre. </a:t>
            </a:r>
          </a:p>
          <a:p>
            <a:pPr marL="228600" indent="-228600" algn="just">
              <a:lnSpc>
                <a:spcPct val="150000"/>
              </a:lnSpc>
              <a:buFont typeface="+mj-lt"/>
              <a:buAutoNum type="alphaLcParenR" startAt="5"/>
            </a:pPr>
            <a:endParaRPr lang="en-US" sz="1099" dirty="0">
              <a:solidFill>
                <a:srgbClr val="000000"/>
              </a:solidFill>
              <a:latin typeface="Public Sans"/>
              <a:ea typeface="Public Sans"/>
              <a:cs typeface="Public Sans"/>
              <a:sym typeface="Public Sans"/>
            </a:endParaRPr>
          </a:p>
          <a:p>
            <a:pPr marL="228600" indent="-228600" algn="just">
              <a:lnSpc>
                <a:spcPct val="150000"/>
              </a:lnSpc>
              <a:buFont typeface="+mj-lt"/>
              <a:buAutoNum type="alphaLcParenR" startAt="5"/>
            </a:pPr>
            <a:r>
              <a:rPr lang="en-US" sz="1099" dirty="0">
                <a:solidFill>
                  <a:srgbClr val="000000"/>
                </a:solidFill>
                <a:latin typeface="Public Sans"/>
                <a:ea typeface="Public Sans"/>
                <a:cs typeface="Public Sans"/>
                <a:sym typeface="Public Sans"/>
              </a:rPr>
              <a:t>For APEL T-7 learners, an interview will be conducted approximately one (1) month after the Portfolio submission. A coordination meeting and review of the APEL.A evaluation scores will be held prior to the notification of results. Evaluation outcomes for APEL T-7 learners will be communicated within one (1) month following the interview.</a:t>
            </a:r>
          </a:p>
          <a:p>
            <a:pPr marL="228600" indent="-228600" algn="just">
              <a:lnSpc>
                <a:spcPct val="150000"/>
              </a:lnSpc>
              <a:buAutoNum type="alphaLcParenR" startAt="2"/>
            </a:pPr>
            <a:endParaRPr lang="en-US" sz="1099" dirty="0">
              <a:solidFill>
                <a:srgbClr val="000000"/>
              </a:solidFill>
              <a:latin typeface="Public Sans"/>
              <a:ea typeface="Public Sans"/>
              <a:cs typeface="Public Sans"/>
              <a:sym typeface="Public Sans"/>
            </a:endParaRP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2" name="TextBox 47">
            <a:extLst>
              <a:ext uri="{FF2B5EF4-FFF2-40B4-BE49-F238E27FC236}">
                <a16:creationId xmlns:a16="http://schemas.microsoft.com/office/drawing/2014/main" id="{FDED3D5C-7D1D-BBC3-CFC9-F37CADA7065E}"/>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4078478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892F-724C-C2AF-FDD2-6538D1214433}"/>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8876C8EE-6DD3-51CA-F108-B91215C8223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30">
            <a:extLst>
              <a:ext uri="{FF2B5EF4-FFF2-40B4-BE49-F238E27FC236}">
                <a16:creationId xmlns:a16="http://schemas.microsoft.com/office/drawing/2014/main" id="{69530A61-74B6-02EE-6790-924643738E3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27</a:t>
            </a:r>
          </a:p>
        </p:txBody>
      </p:sp>
      <p:sp>
        <p:nvSpPr>
          <p:cNvPr id="8" name="AutoShape 2">
            <a:extLst>
              <a:ext uri="{FF2B5EF4-FFF2-40B4-BE49-F238E27FC236}">
                <a16:creationId xmlns:a16="http://schemas.microsoft.com/office/drawing/2014/main" id="{81DD5C16-99F8-EF8E-0608-1728C3009E0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7" name="Rectangle 26">
            <a:extLst>
              <a:ext uri="{FF2B5EF4-FFF2-40B4-BE49-F238E27FC236}">
                <a16:creationId xmlns:a16="http://schemas.microsoft.com/office/drawing/2014/main" id="{86A8D3A2-93FA-33BC-A322-81BC2A0BEBE0}"/>
              </a:ext>
            </a:extLst>
          </p:cNvPr>
          <p:cNvSpPr/>
          <p:nvPr/>
        </p:nvSpPr>
        <p:spPr>
          <a:xfrm>
            <a:off x="2835592" y="1917700"/>
            <a:ext cx="1690370" cy="467360"/>
          </a:xfrm>
          <a:prstGeom prst="rect">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dirty="0">
                <a:ea typeface="Calibri" panose="020F0502020204030204" pitchFamily="34" charset="0"/>
                <a:cs typeface="Times New Roman" panose="02020603050405020304" pitchFamily="18" charset="0"/>
              </a:rPr>
              <a:t>Marks received from both Assessors</a:t>
            </a:r>
            <a:endParaRPr lang="en-MY" sz="1100" kern="100" dirty="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4E3C3F10-B154-E1D0-E40A-C55D15386664}"/>
              </a:ext>
            </a:extLst>
          </p:cNvPr>
          <p:cNvSpPr/>
          <p:nvPr/>
        </p:nvSpPr>
        <p:spPr>
          <a:xfrm>
            <a:off x="1345884" y="4075430"/>
            <a:ext cx="1913255" cy="669290"/>
          </a:xfrm>
          <a:prstGeom prst="rect">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dirty="0">
                <a:ea typeface="Calibri" panose="020F0502020204030204" pitchFamily="34" charset="0"/>
                <a:cs typeface="Times New Roman" panose="02020603050405020304" pitchFamily="18" charset="0"/>
              </a:rPr>
              <a:t>Moderator to provide final marks and justification on marks given.</a:t>
            </a:r>
            <a:endParaRPr lang="en-MY" sz="1100" kern="100" dirty="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AEEB27C5-B401-35B4-D419-8937A90F27D2}"/>
              </a:ext>
            </a:extLst>
          </p:cNvPr>
          <p:cNvSpPr/>
          <p:nvPr/>
        </p:nvSpPr>
        <p:spPr>
          <a:xfrm>
            <a:off x="4205924" y="6637657"/>
            <a:ext cx="1913255" cy="701675"/>
          </a:xfrm>
          <a:prstGeom prst="rect">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dirty="0">
                <a:ea typeface="Calibri" panose="020F0502020204030204" pitchFamily="34" charset="0"/>
                <a:cs typeface="Times New Roman" panose="02020603050405020304" pitchFamily="18" charset="0"/>
              </a:rPr>
              <a:t>A second moderator to be appointed to assess and provide final marks.</a:t>
            </a:r>
            <a:endParaRPr lang="en-MY" sz="1100" kern="100" dirty="0">
              <a:ea typeface="Calibri" panose="020F0502020204030204" pitchFamily="34"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6BAC225D-A53D-78C6-4D8F-64D8A5865CD0}"/>
              </a:ext>
            </a:extLst>
          </p:cNvPr>
          <p:cNvSpPr/>
          <p:nvPr/>
        </p:nvSpPr>
        <p:spPr>
          <a:xfrm>
            <a:off x="2844484" y="7750175"/>
            <a:ext cx="1679575" cy="584200"/>
          </a:xfrm>
          <a:prstGeom prst="roundRect">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a:ea typeface="Calibri" panose="020F0502020204030204" pitchFamily="34" charset="0"/>
                <a:cs typeface="Times New Roman" panose="02020603050405020304" pitchFamily="18" charset="0"/>
              </a:rPr>
              <a:t>Marks are final and tabled at PLACe</a:t>
            </a:r>
            <a:endParaRPr lang="en-MY" sz="1100" kern="10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91A0D581-57AB-CF88-9777-73A75224A3DD}"/>
              </a:ext>
            </a:extLst>
          </p:cNvPr>
          <p:cNvSpPr/>
          <p:nvPr/>
        </p:nvSpPr>
        <p:spPr>
          <a:xfrm>
            <a:off x="4207829" y="4078605"/>
            <a:ext cx="1913255" cy="669290"/>
          </a:xfrm>
          <a:prstGeom prst="rect">
            <a:avLst/>
          </a:prstGeom>
          <a:solidFill>
            <a:schemeClr val="accent1"/>
          </a:solidFill>
          <a:ln>
            <a:solidFill>
              <a:schemeClr val="bg2">
                <a:lumMod val="9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a:ea typeface="Calibri" panose="020F0502020204030204" pitchFamily="34" charset="0"/>
                <a:cs typeface="Times New Roman" panose="02020603050405020304" pitchFamily="18" charset="0"/>
              </a:rPr>
              <a:t>Moderator to discuss with both assessors to agree on final marks.</a:t>
            </a:r>
            <a:endParaRPr lang="en-MY" sz="1100" kern="100">
              <a:ea typeface="Calibri" panose="020F0502020204030204" pitchFamily="34" charset="0"/>
              <a:cs typeface="Times New Roman" panose="02020603050405020304" pitchFamily="18" charset="0"/>
            </a:endParaRPr>
          </a:p>
        </p:txBody>
      </p:sp>
      <p:sp>
        <p:nvSpPr>
          <p:cNvPr id="32" name="Flowchart: Decision 31">
            <a:extLst>
              <a:ext uri="{FF2B5EF4-FFF2-40B4-BE49-F238E27FC236}">
                <a16:creationId xmlns:a16="http://schemas.microsoft.com/office/drawing/2014/main" id="{D31E7CFE-F7D8-CF7B-BAEA-F4C67BECD7FD}"/>
              </a:ext>
            </a:extLst>
          </p:cNvPr>
          <p:cNvSpPr/>
          <p:nvPr/>
        </p:nvSpPr>
        <p:spPr>
          <a:xfrm>
            <a:off x="4252914" y="5090162"/>
            <a:ext cx="1957705" cy="1203325"/>
          </a:xfrm>
          <a:prstGeom prst="flowChartDecision">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a:ea typeface="Calibri" panose="020F0502020204030204" pitchFamily="34" charset="0"/>
                <a:cs typeface="Times New Roman" panose="02020603050405020304" pitchFamily="18" charset="0"/>
              </a:rPr>
              <a:t>Marks agreed by both assessors?</a:t>
            </a:r>
            <a:endParaRPr lang="en-MY" sz="1100" kern="100">
              <a:ea typeface="Calibri" panose="020F0502020204030204" pitchFamily="34" charset="0"/>
              <a:cs typeface="Times New Roman" panose="02020603050405020304" pitchFamily="18" charset="0"/>
            </a:endParaRPr>
          </a:p>
        </p:txBody>
      </p:sp>
      <p:sp>
        <p:nvSpPr>
          <p:cNvPr id="33" name="Flowchart: Decision 32">
            <a:extLst>
              <a:ext uri="{FF2B5EF4-FFF2-40B4-BE49-F238E27FC236}">
                <a16:creationId xmlns:a16="http://schemas.microsoft.com/office/drawing/2014/main" id="{DA492DCB-9615-5802-A762-15894486CC65}"/>
              </a:ext>
            </a:extLst>
          </p:cNvPr>
          <p:cNvSpPr/>
          <p:nvPr/>
        </p:nvSpPr>
        <p:spPr>
          <a:xfrm>
            <a:off x="2749234" y="2691132"/>
            <a:ext cx="1957705" cy="1203325"/>
          </a:xfrm>
          <a:prstGeom prst="flowChartDecision">
            <a:avLst/>
          </a:prstGeom>
          <a:solidFill>
            <a:schemeClr val="accent1"/>
          </a:solidFill>
          <a:ln>
            <a:solidFill>
              <a:schemeClr val="bg2">
                <a:lumMod val="90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kern="100" dirty="0">
                <a:ea typeface="Calibri" panose="020F0502020204030204" pitchFamily="34" charset="0"/>
                <a:cs typeface="Times New Roman" panose="02020603050405020304" pitchFamily="18" charset="0"/>
              </a:rPr>
              <a:t>Marks discrepancy?</a:t>
            </a:r>
            <a:endParaRPr lang="en-MY" sz="1100" kern="100" dirty="0">
              <a:ea typeface="Calibri" panose="020F0502020204030204" pitchFamily="34"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3E7B3C00-4F4D-EDA7-FE1C-B36736CC169E}"/>
              </a:ext>
            </a:extLst>
          </p:cNvPr>
          <p:cNvCxnSpPr/>
          <p:nvPr/>
        </p:nvCxnSpPr>
        <p:spPr>
          <a:xfrm>
            <a:off x="3725227" y="2381250"/>
            <a:ext cx="0" cy="306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or: Elbow 34">
            <a:extLst>
              <a:ext uri="{FF2B5EF4-FFF2-40B4-BE49-F238E27FC236}">
                <a16:creationId xmlns:a16="http://schemas.microsoft.com/office/drawing/2014/main" id="{3866958D-777D-A156-C7F2-19F493A69F49}"/>
              </a:ext>
            </a:extLst>
          </p:cNvPr>
          <p:cNvCxnSpPr/>
          <p:nvPr/>
        </p:nvCxnSpPr>
        <p:spPr>
          <a:xfrm flipH="1">
            <a:off x="2260284" y="3287395"/>
            <a:ext cx="487045" cy="788670"/>
          </a:xfrm>
          <a:prstGeom prst="bentConnector3">
            <a:avLst>
              <a:gd name="adj1" fmla="val 99341"/>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C9BD0AB-8615-F1EE-DAB5-87A30AEBE165}"/>
              </a:ext>
            </a:extLst>
          </p:cNvPr>
          <p:cNvCxnSpPr/>
          <p:nvPr/>
        </p:nvCxnSpPr>
        <p:spPr>
          <a:xfrm>
            <a:off x="4705034" y="3293745"/>
            <a:ext cx="526415" cy="779780"/>
          </a:xfrm>
          <a:prstGeom prst="bentConnector3">
            <a:avLst>
              <a:gd name="adj1" fmla="val 99918"/>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3F2E9B9-D714-E778-E483-1EDBA6AD24A0}"/>
              </a:ext>
            </a:extLst>
          </p:cNvPr>
          <p:cNvCxnSpPr/>
          <p:nvPr/>
        </p:nvCxnSpPr>
        <p:spPr>
          <a:xfrm>
            <a:off x="5231447" y="4743452"/>
            <a:ext cx="0" cy="347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C775C4AA-9099-C699-3B44-87B36DDE2CAD}"/>
              </a:ext>
            </a:extLst>
          </p:cNvPr>
          <p:cNvCxnSpPr/>
          <p:nvPr/>
        </p:nvCxnSpPr>
        <p:spPr>
          <a:xfrm>
            <a:off x="2260284" y="4743450"/>
            <a:ext cx="573405" cy="3286760"/>
          </a:xfrm>
          <a:prstGeom prst="bentConnector3">
            <a:avLst>
              <a:gd name="adj1" fmla="val 105"/>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FC5367F4-56F3-D9D8-B094-CCFC5C8A1B93}"/>
              </a:ext>
            </a:extLst>
          </p:cNvPr>
          <p:cNvCxnSpPr/>
          <p:nvPr/>
        </p:nvCxnSpPr>
        <p:spPr>
          <a:xfrm flipH="1">
            <a:off x="2260284" y="5681980"/>
            <a:ext cx="1993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021004A1-155E-138B-BEF8-467BB44244DA}"/>
              </a:ext>
            </a:extLst>
          </p:cNvPr>
          <p:cNvCxnSpPr/>
          <p:nvPr/>
        </p:nvCxnSpPr>
        <p:spPr>
          <a:xfrm flipH="1">
            <a:off x="5230812" y="6290945"/>
            <a:ext cx="1270" cy="347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ctor: Elbow 40">
            <a:extLst>
              <a:ext uri="{FF2B5EF4-FFF2-40B4-BE49-F238E27FC236}">
                <a16:creationId xmlns:a16="http://schemas.microsoft.com/office/drawing/2014/main" id="{58760FF7-4A19-C226-0B38-CE6EFAA323C8}"/>
              </a:ext>
            </a:extLst>
          </p:cNvPr>
          <p:cNvCxnSpPr/>
          <p:nvPr/>
        </p:nvCxnSpPr>
        <p:spPr>
          <a:xfrm flipH="1">
            <a:off x="4527867" y="7341235"/>
            <a:ext cx="703580" cy="688340"/>
          </a:xfrm>
          <a:prstGeom prst="bentConnector3">
            <a:avLst>
              <a:gd name="adj1" fmla="val 566"/>
            </a:avLst>
          </a:prstGeom>
          <a:ln>
            <a:tailEnd type="triangle"/>
          </a:ln>
        </p:spPr>
        <p:style>
          <a:lnRef idx="1">
            <a:schemeClr val="dk1"/>
          </a:lnRef>
          <a:fillRef idx="0">
            <a:schemeClr val="dk1"/>
          </a:fillRef>
          <a:effectRef idx="0">
            <a:schemeClr val="dk1"/>
          </a:effectRef>
          <a:fontRef idx="minor">
            <a:schemeClr val="tx1"/>
          </a:fontRef>
        </p:style>
      </p:cxnSp>
      <p:sp>
        <p:nvSpPr>
          <p:cNvPr id="42" name="Text Box 2">
            <a:extLst>
              <a:ext uri="{FF2B5EF4-FFF2-40B4-BE49-F238E27FC236}">
                <a16:creationId xmlns:a16="http://schemas.microsoft.com/office/drawing/2014/main" id="{7AAC5200-3462-64D6-6BC6-C6735FB76704}"/>
              </a:ext>
            </a:extLst>
          </p:cNvPr>
          <p:cNvSpPr txBox="1">
            <a:spLocks noChangeArrowheads="1"/>
          </p:cNvSpPr>
          <p:nvPr/>
        </p:nvSpPr>
        <p:spPr bwMode="auto">
          <a:xfrm>
            <a:off x="2312989" y="2973705"/>
            <a:ext cx="432435" cy="28321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MY" sz="1000" kern="100">
                <a:latin typeface="Calibri" panose="020F0502020204030204" pitchFamily="34" charset="0"/>
                <a:ea typeface="Calibri" panose="020F0502020204030204" pitchFamily="34" charset="0"/>
                <a:cs typeface="Times New Roman" panose="02020603050405020304" pitchFamily="18" charset="0"/>
              </a:rPr>
              <a:t>&lt;5%</a:t>
            </a:r>
            <a:endParaRPr lang="en-MY"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id="{85D9EC8F-C288-AB44-3CB1-CD43C1D4AAD2}"/>
              </a:ext>
            </a:extLst>
          </p:cNvPr>
          <p:cNvSpPr txBox="1">
            <a:spLocks noChangeArrowheads="1"/>
          </p:cNvSpPr>
          <p:nvPr/>
        </p:nvSpPr>
        <p:spPr bwMode="auto">
          <a:xfrm>
            <a:off x="4756469" y="2972435"/>
            <a:ext cx="432435" cy="28321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MY" sz="1000" kern="100">
                <a:latin typeface="Calibri" panose="020F0502020204030204" pitchFamily="34" charset="0"/>
                <a:ea typeface="Calibri" panose="020F0502020204030204" pitchFamily="34" charset="0"/>
                <a:cs typeface="Calibri" panose="020F0502020204030204" pitchFamily="34" charset="0"/>
              </a:rPr>
              <a:t>≥</a:t>
            </a:r>
            <a:r>
              <a:rPr lang="en-MY" sz="1000" kern="100">
                <a:latin typeface="Calibri" panose="020F0502020204030204" pitchFamily="34" charset="0"/>
                <a:ea typeface="Calibri" panose="020F0502020204030204" pitchFamily="34" charset="0"/>
                <a:cs typeface="Times New Roman" panose="02020603050405020304" pitchFamily="18" charset="0"/>
              </a:rPr>
              <a:t>5%</a:t>
            </a:r>
            <a:endParaRPr lang="en-MY"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
            <a:extLst>
              <a:ext uri="{FF2B5EF4-FFF2-40B4-BE49-F238E27FC236}">
                <a16:creationId xmlns:a16="http://schemas.microsoft.com/office/drawing/2014/main" id="{B7EF4E2F-323E-1227-3E76-742E459F98B4}"/>
              </a:ext>
            </a:extLst>
          </p:cNvPr>
          <p:cNvSpPr txBox="1">
            <a:spLocks noChangeArrowheads="1"/>
          </p:cNvSpPr>
          <p:nvPr/>
        </p:nvSpPr>
        <p:spPr bwMode="auto">
          <a:xfrm>
            <a:off x="3792539" y="5375275"/>
            <a:ext cx="432435" cy="28321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00" kern="100">
                <a:latin typeface="Calibri" panose="020F0502020204030204" pitchFamily="34" charset="0"/>
                <a:ea typeface="Calibri" panose="020F0502020204030204" pitchFamily="34" charset="0"/>
                <a:cs typeface="Times New Roman" panose="02020603050405020304" pitchFamily="18" charset="0"/>
              </a:rPr>
              <a:t>yes</a:t>
            </a:r>
            <a:endParaRPr lang="en-MY"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
            <a:extLst>
              <a:ext uri="{FF2B5EF4-FFF2-40B4-BE49-F238E27FC236}">
                <a16:creationId xmlns:a16="http://schemas.microsoft.com/office/drawing/2014/main" id="{04172381-7D1C-95B4-59AF-D7BE62DA5D9A}"/>
              </a:ext>
            </a:extLst>
          </p:cNvPr>
          <p:cNvSpPr txBox="1">
            <a:spLocks noChangeArrowheads="1"/>
          </p:cNvSpPr>
          <p:nvPr/>
        </p:nvSpPr>
        <p:spPr bwMode="auto">
          <a:xfrm>
            <a:off x="5342574" y="6287770"/>
            <a:ext cx="432435" cy="28321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000" kern="100">
                <a:latin typeface="Calibri" panose="020F0502020204030204" pitchFamily="34" charset="0"/>
                <a:ea typeface="Calibri" panose="020F0502020204030204" pitchFamily="34" charset="0"/>
                <a:cs typeface="Times New Roman" panose="02020603050405020304" pitchFamily="18" charset="0"/>
              </a:rPr>
              <a:t>no</a:t>
            </a:r>
            <a:endParaRPr lang="en-MY" sz="11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6">
            <a:extLst>
              <a:ext uri="{FF2B5EF4-FFF2-40B4-BE49-F238E27FC236}">
                <a16:creationId xmlns:a16="http://schemas.microsoft.com/office/drawing/2014/main" id="{C0C59A24-9549-B2FE-BB88-F4599D4C6A88}"/>
              </a:ext>
            </a:extLst>
          </p:cNvPr>
          <p:cNvSpPr txBox="1"/>
          <p:nvPr/>
        </p:nvSpPr>
        <p:spPr>
          <a:xfrm>
            <a:off x="1760854" y="8570198"/>
            <a:ext cx="4495800" cy="222753"/>
          </a:xfrm>
          <a:prstGeom prst="rect">
            <a:avLst/>
          </a:prstGeom>
        </p:spPr>
        <p:txBody>
          <a:bodyPr wrap="square" lIns="0" tIns="0" rIns="0" bIns="0" rtlCol="0" anchor="t">
            <a:spAutoFit/>
          </a:bodyPr>
          <a:lstStyle/>
          <a:p>
            <a:pPr algn="ctr">
              <a:lnSpc>
                <a:spcPct val="150000"/>
              </a:lnSpc>
            </a:pPr>
            <a:r>
              <a:rPr lang="en-US" sz="1099" dirty="0">
                <a:solidFill>
                  <a:srgbClr val="000000"/>
                </a:solidFill>
                <a:latin typeface="Public Sans"/>
                <a:ea typeface="Public Sans"/>
                <a:cs typeface="Public Sans"/>
                <a:sym typeface="Public Sans"/>
              </a:rPr>
              <a:t>APEL.A Moderation Process Flow</a:t>
            </a:r>
          </a:p>
        </p:txBody>
      </p:sp>
      <p:sp>
        <p:nvSpPr>
          <p:cNvPr id="3" name="TextBox 47">
            <a:extLst>
              <a:ext uri="{FF2B5EF4-FFF2-40B4-BE49-F238E27FC236}">
                <a16:creationId xmlns:a16="http://schemas.microsoft.com/office/drawing/2014/main" id="{A9040F05-2FB9-614F-9A8E-21F082C136C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1383735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66F71E-B031-B1BC-49E3-660C7E5A4B7C}"/>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1B9A66C0-C147-7420-D456-36D14F70C85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 name="TextBox 20">
            <a:extLst>
              <a:ext uri="{FF2B5EF4-FFF2-40B4-BE49-F238E27FC236}">
                <a16:creationId xmlns:a16="http://schemas.microsoft.com/office/drawing/2014/main" id="{6D4B318B-727D-DFDB-1CD4-7DB4EAE4B322}"/>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28</a:t>
            </a:r>
          </a:p>
        </p:txBody>
      </p:sp>
      <p:sp>
        <p:nvSpPr>
          <p:cNvPr id="5" name="AutoShape 4">
            <a:extLst>
              <a:ext uri="{FF2B5EF4-FFF2-40B4-BE49-F238E27FC236}">
                <a16:creationId xmlns:a16="http://schemas.microsoft.com/office/drawing/2014/main" id="{00A7BA38-1111-2C62-E6D0-348D872C4320}"/>
              </a:ext>
            </a:extLst>
          </p:cNvPr>
          <p:cNvSpPr/>
          <p:nvPr/>
        </p:nvSpPr>
        <p:spPr>
          <a:xfrm flipH="1">
            <a:off x="671655" y="48895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7" name="AutoShape 2">
            <a:extLst>
              <a:ext uri="{FF2B5EF4-FFF2-40B4-BE49-F238E27FC236}">
                <a16:creationId xmlns:a16="http://schemas.microsoft.com/office/drawing/2014/main" id="{D353260D-E7DE-A68D-2942-05156B259790}"/>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6" name="TextBox 5">
            <a:extLst>
              <a:ext uri="{FF2B5EF4-FFF2-40B4-BE49-F238E27FC236}">
                <a16:creationId xmlns:a16="http://schemas.microsoft.com/office/drawing/2014/main" id="{5321287F-E46A-1AF8-6BCD-6949402D502D}"/>
              </a:ext>
            </a:extLst>
          </p:cNvPr>
          <p:cNvSpPr txBox="1"/>
          <p:nvPr/>
        </p:nvSpPr>
        <p:spPr>
          <a:xfrm>
            <a:off x="2178050" y="1242275"/>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6.3.1   APEL Assessment Results</a:t>
            </a:r>
          </a:p>
        </p:txBody>
      </p:sp>
      <p:sp>
        <p:nvSpPr>
          <p:cNvPr id="9" name="TextBox 6">
            <a:extLst>
              <a:ext uri="{FF2B5EF4-FFF2-40B4-BE49-F238E27FC236}">
                <a16:creationId xmlns:a16="http://schemas.microsoft.com/office/drawing/2014/main" id="{D59AEC32-5DEB-39AC-A909-3C9A2C5B2598}"/>
              </a:ext>
            </a:extLst>
          </p:cNvPr>
          <p:cNvSpPr txBox="1"/>
          <p:nvPr/>
        </p:nvSpPr>
        <p:spPr>
          <a:xfrm>
            <a:off x="2178050" y="1571820"/>
            <a:ext cx="4495800" cy="3013710"/>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must achieve at least 50% of each component (i.e. Aptitude Test, Portfolio and Interview (interview is only for Master’s degree level)) in order to pass the APEL.A assessment. </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Upon completion of the APEL.A assessments,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will notify the outcome of the assessment to the learners via an email notification. If the candidates had successfully completed the assessments for entry into a specific MQF level of qualification, MQA will then issue the candidate an APEL.A Certificate. </a:t>
            </a:r>
          </a:p>
          <a:p>
            <a:pPr marL="228600" indent="-228600" algn="just">
              <a:lnSpc>
                <a:spcPct val="150000"/>
              </a:lnSpc>
              <a:buFontTx/>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This certificate can be used to apply for admission into the </a:t>
            </a:r>
            <a:r>
              <a:rPr lang="en-US" sz="1099" dirty="0" err="1">
                <a:solidFill>
                  <a:srgbClr val="000000"/>
                </a:solidFill>
                <a:latin typeface="Public Sans"/>
                <a:ea typeface="Public Sans"/>
                <a:cs typeface="Public Sans"/>
                <a:sym typeface="Public Sans"/>
              </a:rPr>
              <a:t>programme</a:t>
            </a:r>
            <a:r>
              <a:rPr lang="en-US" sz="1099" dirty="0">
                <a:solidFill>
                  <a:srgbClr val="000000"/>
                </a:solidFill>
                <a:latin typeface="Public Sans"/>
                <a:ea typeface="Public Sans"/>
                <a:cs typeface="Public Sans"/>
                <a:sym typeface="Public Sans"/>
              </a:rPr>
              <a:t> offered by Lincoln University College only. </a:t>
            </a:r>
          </a:p>
        </p:txBody>
      </p:sp>
      <p:sp>
        <p:nvSpPr>
          <p:cNvPr id="10" name="TextBox 4">
            <a:extLst>
              <a:ext uri="{FF2B5EF4-FFF2-40B4-BE49-F238E27FC236}">
                <a16:creationId xmlns:a16="http://schemas.microsoft.com/office/drawing/2014/main" id="{AEE670D3-A97D-C491-148A-346751EBA80A}"/>
              </a:ext>
            </a:extLst>
          </p:cNvPr>
          <p:cNvSpPr txBox="1"/>
          <p:nvPr/>
        </p:nvSpPr>
        <p:spPr>
          <a:xfrm>
            <a:off x="2714005" y="698500"/>
            <a:ext cx="3327933"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Post-Assessment</a:t>
            </a:r>
          </a:p>
        </p:txBody>
      </p:sp>
      <p:sp>
        <p:nvSpPr>
          <p:cNvPr id="11" name="TextBox 5">
            <a:extLst>
              <a:ext uri="{FF2B5EF4-FFF2-40B4-BE49-F238E27FC236}">
                <a16:creationId xmlns:a16="http://schemas.microsoft.com/office/drawing/2014/main" id="{E588F7C4-438C-8253-6964-185F9D38FBD7}"/>
              </a:ext>
            </a:extLst>
          </p:cNvPr>
          <p:cNvSpPr txBox="1"/>
          <p:nvPr/>
        </p:nvSpPr>
        <p:spPr>
          <a:xfrm>
            <a:off x="2178050" y="6985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6.3</a:t>
            </a:r>
          </a:p>
        </p:txBody>
      </p:sp>
      <p:sp>
        <p:nvSpPr>
          <p:cNvPr id="12" name="TextBox 11">
            <a:extLst>
              <a:ext uri="{FF2B5EF4-FFF2-40B4-BE49-F238E27FC236}">
                <a16:creationId xmlns:a16="http://schemas.microsoft.com/office/drawing/2014/main" id="{AE8D11F6-BB84-6C30-49CF-B5E9CB2244C2}"/>
              </a:ext>
            </a:extLst>
          </p:cNvPr>
          <p:cNvSpPr txBox="1"/>
          <p:nvPr/>
        </p:nvSpPr>
        <p:spPr>
          <a:xfrm>
            <a:off x="2178050" y="5270500"/>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6.3.2   Appeal of APEL Results</a:t>
            </a:r>
          </a:p>
        </p:txBody>
      </p:sp>
      <p:sp>
        <p:nvSpPr>
          <p:cNvPr id="13" name="TextBox 6">
            <a:extLst>
              <a:ext uri="{FF2B5EF4-FFF2-40B4-BE49-F238E27FC236}">
                <a16:creationId xmlns:a16="http://schemas.microsoft.com/office/drawing/2014/main" id="{7C63A00C-5528-8EBA-B2A6-6F78509ABE8D}"/>
              </a:ext>
            </a:extLst>
          </p:cNvPr>
          <p:cNvSpPr txBox="1"/>
          <p:nvPr/>
        </p:nvSpPr>
        <p:spPr>
          <a:xfrm>
            <a:off x="2178050" y="5600045"/>
            <a:ext cx="4495800" cy="4282326"/>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have the right to appeal against decisions concerning their APEL.A assessment results, in a fair and equitable manner by submitting an official appeal for their APEL.A assessment results within one (1) week from the date of the official announcement of the result.</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The learners shall complete the APEL.A Appeal Form (as in </a:t>
            </a:r>
            <a:r>
              <a:rPr lang="en-US" sz="1099" b="1" dirty="0">
                <a:solidFill>
                  <a:srgbClr val="000000"/>
                </a:solidFill>
                <a:latin typeface="Public Sans"/>
                <a:ea typeface="Public Sans"/>
                <a:cs typeface="Public Sans"/>
                <a:sym typeface="Public Sans"/>
              </a:rPr>
              <a:t>Appendix D</a:t>
            </a:r>
            <a:r>
              <a:rPr lang="en-US" sz="1099" dirty="0">
                <a:solidFill>
                  <a:srgbClr val="000000"/>
                </a:solidFill>
                <a:latin typeface="Public Sans"/>
                <a:ea typeface="Public Sans"/>
                <a:cs typeface="Public Sans"/>
                <a:sym typeface="Public Sans"/>
              </a:rPr>
              <a:t>)</a:t>
            </a:r>
            <a:r>
              <a:rPr lang="en-US" sz="1099" b="1" dirty="0">
                <a:solidFill>
                  <a:srgbClr val="000000"/>
                </a:solidFill>
                <a:latin typeface="Public Sans"/>
                <a:ea typeface="Public Sans"/>
                <a:cs typeface="Public Sans"/>
                <a:sym typeface="Public Sans"/>
              </a:rPr>
              <a:t> </a:t>
            </a:r>
            <a:r>
              <a:rPr lang="en-US" sz="1099" dirty="0">
                <a:solidFill>
                  <a:srgbClr val="000000"/>
                </a:solidFill>
                <a:latin typeface="Public Sans"/>
                <a:ea typeface="Public Sans"/>
                <a:cs typeface="Public Sans"/>
                <a:sym typeface="Public Sans"/>
              </a:rPr>
              <a:t>and submit it to the Prior Learning Assessment Centre (</a:t>
            </a:r>
            <a:r>
              <a:rPr lang="en-US" sz="1099" dirty="0" err="1">
                <a:solidFill>
                  <a:srgbClr val="000000"/>
                </a:solidFill>
                <a:latin typeface="Public Sans"/>
                <a:ea typeface="Public Sans"/>
                <a:cs typeface="Public Sans"/>
                <a:sym typeface="Public Sans"/>
              </a:rPr>
              <a:t>PLACe</a:t>
            </a:r>
            <a:r>
              <a:rPr lang="en-US" sz="1099" dirty="0">
                <a:solidFill>
                  <a:srgbClr val="000000"/>
                </a:solidFill>
                <a:latin typeface="Public Sans"/>
                <a:ea typeface="Public Sans"/>
                <a:cs typeface="Public Sans"/>
                <a:sym typeface="Public Sans"/>
              </a:rPr>
              <a:t>) via email at </a:t>
            </a:r>
            <a:r>
              <a:rPr lang="en-US" sz="1099" dirty="0">
                <a:solidFill>
                  <a:srgbClr val="000000"/>
                </a:solidFill>
                <a:latin typeface="Public Sans"/>
                <a:ea typeface="Public Sans"/>
                <a:cs typeface="Public Sans"/>
                <a:sym typeface="Public Sans"/>
                <a:hlinkClick r:id="rId2"/>
              </a:rPr>
              <a:t>apel@lincoln.edu.my</a:t>
            </a:r>
            <a:r>
              <a:rPr lang="en-US" sz="1099" dirty="0">
                <a:solidFill>
                  <a:srgbClr val="000000"/>
                </a:solidFill>
                <a:latin typeface="Public Sans"/>
                <a:ea typeface="Public Sans"/>
                <a:cs typeface="Public Sans"/>
                <a:sym typeface="Public Sans"/>
              </a:rPr>
              <a:t>. An appeal must be substantiated by independent documentary evidence or other relevant information, which should be uploaded at the time of submitting the appeal form.</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Appeals concerning the outcomes of the Aptitude Test, Portfolio Assessment, and Interview are permitted in accordance with MQA and Lincoln University College regulations, subject to applicable fees. </a:t>
            </a:r>
          </a:p>
        </p:txBody>
      </p:sp>
      <p:sp>
        <p:nvSpPr>
          <p:cNvPr id="2" name="TextBox 47">
            <a:extLst>
              <a:ext uri="{FF2B5EF4-FFF2-40B4-BE49-F238E27FC236}">
                <a16:creationId xmlns:a16="http://schemas.microsoft.com/office/drawing/2014/main" id="{2DFE6E64-7FD0-B98E-0917-12B3FACACB9D}"/>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162180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BEA8C-EEA8-1A87-2898-4FE2AD0D0758}"/>
            </a:ext>
          </a:extLst>
        </p:cNvPr>
        <p:cNvGrpSpPr/>
        <p:nvPr/>
      </p:nvGrpSpPr>
      <p:grpSpPr>
        <a:xfrm>
          <a:off x="0" y="0"/>
          <a:ext cx="0" cy="0"/>
          <a:chOff x="0" y="0"/>
          <a:chExt cx="0" cy="0"/>
        </a:xfrm>
      </p:grpSpPr>
      <p:sp>
        <p:nvSpPr>
          <p:cNvPr id="35" name="TextBox 16">
            <a:extLst>
              <a:ext uri="{FF2B5EF4-FFF2-40B4-BE49-F238E27FC236}">
                <a16:creationId xmlns:a16="http://schemas.microsoft.com/office/drawing/2014/main" id="{EB1EAAD6-D220-0C85-27BA-873F67E3BD05}"/>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3" name="TextBox 20">
            <a:extLst>
              <a:ext uri="{FF2B5EF4-FFF2-40B4-BE49-F238E27FC236}">
                <a16:creationId xmlns:a16="http://schemas.microsoft.com/office/drawing/2014/main" id="{9A386DED-F0DD-3688-D2B0-AD157C6164FB}"/>
              </a:ext>
            </a:extLst>
          </p:cNvPr>
          <p:cNvSpPr txBox="1"/>
          <p:nvPr/>
        </p:nvSpPr>
        <p:spPr>
          <a:xfrm>
            <a:off x="6307054"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29</a:t>
            </a:r>
          </a:p>
        </p:txBody>
      </p:sp>
      <p:sp>
        <p:nvSpPr>
          <p:cNvPr id="4" name="AutoShape 2">
            <a:extLst>
              <a:ext uri="{FF2B5EF4-FFF2-40B4-BE49-F238E27FC236}">
                <a16:creationId xmlns:a16="http://schemas.microsoft.com/office/drawing/2014/main" id="{CDA3BE7C-D4DC-D508-2884-388A4FCD2C1A}"/>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8" name="TextBox 7">
            <a:extLst>
              <a:ext uri="{FF2B5EF4-FFF2-40B4-BE49-F238E27FC236}">
                <a16:creationId xmlns:a16="http://schemas.microsoft.com/office/drawing/2014/main" id="{E8414F05-54B2-D96B-842F-6C80A8955389}"/>
              </a:ext>
            </a:extLst>
          </p:cNvPr>
          <p:cNvSpPr txBox="1"/>
          <p:nvPr/>
        </p:nvSpPr>
        <p:spPr>
          <a:xfrm>
            <a:off x="2178050" y="850900"/>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6.3.3   Re-sit and Re-submission</a:t>
            </a:r>
          </a:p>
        </p:txBody>
      </p:sp>
      <p:sp>
        <p:nvSpPr>
          <p:cNvPr id="9" name="TextBox 8">
            <a:extLst>
              <a:ext uri="{FF2B5EF4-FFF2-40B4-BE49-F238E27FC236}">
                <a16:creationId xmlns:a16="http://schemas.microsoft.com/office/drawing/2014/main" id="{35BE47D0-32B0-FA70-75B1-AB08D86ABB98}"/>
              </a:ext>
            </a:extLst>
          </p:cNvPr>
          <p:cNvSpPr txBox="1"/>
          <p:nvPr/>
        </p:nvSpPr>
        <p:spPr>
          <a:xfrm>
            <a:off x="2178050" y="1180445"/>
            <a:ext cx="4495800" cy="2759986"/>
          </a:xfrm>
          <a:prstGeom prst="rect">
            <a:avLst/>
          </a:prstGeom>
        </p:spPr>
        <p:txBody>
          <a:bodyPr wrap="square" lIns="0" tIns="0" rIns="0" bIns="0" rtlCol="0" anchor="t">
            <a:spAutoFit/>
          </a:bodyPr>
          <a:lstStyle/>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who have failed the Aptitude Test may appeal for a re-sitting. The learner who failed the aptitude test can only re-sit the aptitude test for a maximum of 2 attempts. If the learner still fails at the second attempt, the learner must wait for a minimum of three (3) months before re-sitting for the third time.</a:t>
            </a:r>
          </a:p>
          <a:p>
            <a:pPr marL="228600" indent="-228600" algn="just">
              <a:lnSpc>
                <a:spcPct val="150000"/>
              </a:lnSpc>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AutoNum type="alphaLcParenR"/>
            </a:pPr>
            <a:r>
              <a:rPr lang="en-US" sz="1099" dirty="0">
                <a:solidFill>
                  <a:srgbClr val="000000"/>
                </a:solidFill>
                <a:latin typeface="Public Sans"/>
                <a:ea typeface="Public Sans"/>
                <a:cs typeface="Public Sans"/>
                <a:sym typeface="Public Sans"/>
              </a:rPr>
              <a:t>Learners who have failed the Portfolio Assessment may resubmit the revised portfolio for re-assessment. However, the portfolio resubmission can only be made at least six (6) months after the date of notification of APEL.A result from MQA APEL Unit. </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10" name="AutoShape 4">
            <a:extLst>
              <a:ext uri="{FF2B5EF4-FFF2-40B4-BE49-F238E27FC236}">
                <a16:creationId xmlns:a16="http://schemas.microsoft.com/office/drawing/2014/main" id="{1B7B6155-BF0A-BA87-F3CE-4FE09285AE02}"/>
              </a:ext>
            </a:extLst>
          </p:cNvPr>
          <p:cNvSpPr/>
          <p:nvPr/>
        </p:nvSpPr>
        <p:spPr>
          <a:xfrm flipH="1">
            <a:off x="671655" y="3975100"/>
            <a:ext cx="6102595" cy="0"/>
          </a:xfrm>
          <a:prstGeom prst="line">
            <a:avLst/>
          </a:prstGeom>
          <a:ln w="19050" cap="flat">
            <a:solidFill>
              <a:srgbClr val="D9D9D9"/>
            </a:solidFill>
            <a:prstDash val="solid"/>
            <a:headEnd type="none" w="sm" len="sm"/>
            <a:tailEnd type="none" w="sm" len="sm"/>
          </a:ln>
        </p:spPr>
        <p:txBody>
          <a:bodyPr/>
          <a:lstStyle/>
          <a:p>
            <a:endParaRPr lang="en-IN"/>
          </a:p>
        </p:txBody>
      </p:sp>
      <p:sp>
        <p:nvSpPr>
          <p:cNvPr id="11" name="TextBox 10">
            <a:extLst>
              <a:ext uri="{FF2B5EF4-FFF2-40B4-BE49-F238E27FC236}">
                <a16:creationId xmlns:a16="http://schemas.microsoft.com/office/drawing/2014/main" id="{CB42E6AD-4338-B64C-ECA1-830B69F447BC}"/>
              </a:ext>
            </a:extLst>
          </p:cNvPr>
          <p:cNvSpPr txBox="1"/>
          <p:nvPr/>
        </p:nvSpPr>
        <p:spPr>
          <a:xfrm>
            <a:off x="2178050" y="4264322"/>
            <a:ext cx="4596198" cy="166712"/>
          </a:xfrm>
          <a:prstGeom prst="rect">
            <a:avLst/>
          </a:prstGeom>
        </p:spPr>
        <p:txBody>
          <a:bodyPr wrap="square" lIns="0" tIns="0" rIns="0" bIns="0" rtlCol="0" anchor="t">
            <a:spAutoFit/>
          </a:bodyPr>
          <a:lstStyle/>
          <a:p>
            <a:pPr>
              <a:lnSpc>
                <a:spcPts val="1319"/>
              </a:lnSpc>
            </a:pPr>
            <a:r>
              <a:rPr lang="en-US" sz="1099" b="1" dirty="0">
                <a:solidFill>
                  <a:srgbClr val="000000"/>
                </a:solidFill>
                <a:latin typeface="Public Sans Bold"/>
                <a:ea typeface="Public Sans Bold"/>
                <a:cs typeface="Public Sans Bold"/>
                <a:sym typeface="Public Sans Bold"/>
              </a:rPr>
              <a:t>6.3.4   Conferment of APEL.A Certificates</a:t>
            </a:r>
          </a:p>
        </p:txBody>
      </p:sp>
      <p:sp>
        <p:nvSpPr>
          <p:cNvPr id="12" name="TextBox 6">
            <a:extLst>
              <a:ext uri="{FF2B5EF4-FFF2-40B4-BE49-F238E27FC236}">
                <a16:creationId xmlns:a16="http://schemas.microsoft.com/office/drawing/2014/main" id="{109D6C02-3D06-C777-8B8C-70F300FDC421}"/>
              </a:ext>
            </a:extLst>
          </p:cNvPr>
          <p:cNvSpPr txBox="1"/>
          <p:nvPr/>
        </p:nvSpPr>
        <p:spPr>
          <a:xfrm>
            <a:off x="2178050" y="4593869"/>
            <a:ext cx="4495800" cy="3267433"/>
          </a:xfrm>
          <a:prstGeom prst="rect">
            <a:avLst/>
          </a:prstGeom>
        </p:spPr>
        <p:txBody>
          <a:bodyPr wrap="square" lIns="0" tIns="0" rIns="0" bIns="0" rtlCol="0" anchor="t">
            <a:spAutoFit/>
          </a:bodyPr>
          <a:lstStyle/>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Learners who have passed the APEL.A assessment will be awarded the APEL certification by MQA.</a:t>
            </a:r>
          </a:p>
          <a:p>
            <a:pPr marL="228600" indent="-228600" algn="just">
              <a:lnSpc>
                <a:spcPct val="150000"/>
              </a:lnSpc>
              <a:buFontTx/>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Learners may collect their certificates from the MQA office upon receipt of official notification from MQA. Alternatively, learners who wish to have the APEL.A certificate delivered by courier are required to notify the MQA APEL Unit and settle the applicable courier service fees.</a:t>
            </a:r>
          </a:p>
          <a:p>
            <a:pPr marL="228600" indent="-228600" algn="just">
              <a:lnSpc>
                <a:spcPct val="150000"/>
              </a:lnSpc>
              <a:buFontTx/>
              <a:buAutoNum type="alphaLcParenR"/>
            </a:pPr>
            <a:endParaRPr lang="en-US" sz="1099" dirty="0">
              <a:solidFill>
                <a:srgbClr val="000000"/>
              </a:solidFill>
              <a:latin typeface="Public Sans"/>
              <a:ea typeface="Public Sans"/>
              <a:cs typeface="Public Sans"/>
              <a:sym typeface="Public Sans"/>
            </a:endParaRPr>
          </a:p>
          <a:p>
            <a:pPr marL="228600" indent="-228600" algn="just">
              <a:lnSpc>
                <a:spcPct val="150000"/>
              </a:lnSpc>
              <a:buFontTx/>
              <a:buAutoNum type="alphaLcParenR"/>
            </a:pPr>
            <a:r>
              <a:rPr lang="en-US" sz="1099" dirty="0">
                <a:solidFill>
                  <a:srgbClr val="000000"/>
                </a:solidFill>
                <a:latin typeface="Public Sans"/>
                <a:ea typeface="Public Sans"/>
                <a:cs typeface="Public Sans"/>
                <a:sym typeface="Public Sans"/>
              </a:rPr>
              <a:t>The APEL.A certificate is only valid for five (5) years. Learners can submit a new application for APEL.A assessment after the APEL.A Certificate had expired.</a:t>
            </a:r>
          </a:p>
          <a:p>
            <a:pPr algn="just">
              <a:lnSpc>
                <a:spcPct val="150000"/>
              </a:lnSpc>
            </a:pPr>
            <a:endParaRPr lang="en-US" sz="1099" dirty="0">
              <a:solidFill>
                <a:srgbClr val="000000"/>
              </a:solidFill>
              <a:latin typeface="Public Sans"/>
              <a:ea typeface="Public Sans"/>
              <a:cs typeface="Public Sans"/>
              <a:sym typeface="Public Sans"/>
            </a:endParaRPr>
          </a:p>
        </p:txBody>
      </p:sp>
      <p:sp>
        <p:nvSpPr>
          <p:cNvPr id="2" name="TextBox 47">
            <a:extLst>
              <a:ext uri="{FF2B5EF4-FFF2-40B4-BE49-F238E27FC236}">
                <a16:creationId xmlns:a16="http://schemas.microsoft.com/office/drawing/2014/main" id="{5DDB30AD-6F60-CF59-B65A-2EADEDD6F1E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848036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E7BA-972D-FC2C-C777-E45E373E0A1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2F0AA81-4E7E-CB2C-88B0-F0F33481B3C6}"/>
              </a:ext>
            </a:extLst>
          </p:cNvPr>
          <p:cNvSpPr/>
          <p:nvPr/>
        </p:nvSpPr>
        <p:spPr>
          <a:xfrm>
            <a:off x="673451" y="2418167"/>
            <a:ext cx="4493351" cy="0"/>
          </a:xfrm>
          <a:custGeom>
            <a:avLst/>
            <a:gdLst/>
            <a:ahLst/>
            <a:cxnLst/>
            <a:rect l="l" t="t" r="r" b="b"/>
            <a:pathLst>
              <a:path w="5981065">
                <a:moveTo>
                  <a:pt x="0" y="0"/>
                </a:moveTo>
                <a:lnTo>
                  <a:pt x="5981059" y="0"/>
                </a:lnTo>
              </a:path>
            </a:pathLst>
          </a:custGeom>
          <a:ln w="7365">
            <a:solidFill>
              <a:srgbClr val="000000"/>
            </a:solidFill>
          </a:ln>
        </p:spPr>
        <p:txBody>
          <a:bodyPr wrap="square" lIns="0" tIns="0" rIns="0" bIns="0" rtlCol="0"/>
          <a:lstStyle/>
          <a:p>
            <a:endParaRPr sz="1352"/>
          </a:p>
        </p:txBody>
      </p:sp>
      <p:sp>
        <p:nvSpPr>
          <p:cNvPr id="3" name="object 3">
            <a:extLst>
              <a:ext uri="{FF2B5EF4-FFF2-40B4-BE49-F238E27FC236}">
                <a16:creationId xmlns:a16="http://schemas.microsoft.com/office/drawing/2014/main" id="{EAB9D2C3-C04F-5F88-8194-554BD8537B00}"/>
              </a:ext>
            </a:extLst>
          </p:cNvPr>
          <p:cNvSpPr txBox="1"/>
          <p:nvPr/>
        </p:nvSpPr>
        <p:spPr>
          <a:xfrm>
            <a:off x="677647" y="1940717"/>
            <a:ext cx="5653368" cy="738985"/>
          </a:xfrm>
          <a:prstGeom prst="rect">
            <a:avLst/>
          </a:prstGeom>
        </p:spPr>
        <p:txBody>
          <a:bodyPr vert="horz" wrap="square" lIns="0" tIns="0" rIns="0" bIns="0" rtlCol="0">
            <a:spAutoFit/>
          </a:bodyPr>
          <a:lstStyle/>
          <a:p>
            <a:pPr marR="3817" algn="r"/>
            <a:endParaRPr lang="en-MY" sz="902" dirty="0">
              <a:latin typeface="Arial"/>
              <a:cs typeface="Arial"/>
            </a:endParaRPr>
          </a:p>
          <a:p>
            <a:pPr>
              <a:spcBef>
                <a:spcPts val="32"/>
              </a:spcBef>
            </a:pPr>
            <a:r>
              <a:rPr lang="en-US" sz="1400" b="1" dirty="0">
                <a:latin typeface="Calibri"/>
                <a:cs typeface="Calibri"/>
              </a:rPr>
              <a:t>TYPES </a:t>
            </a:r>
            <a:r>
              <a:rPr sz="1400" b="1" dirty="0">
                <a:latin typeface="Calibri"/>
                <a:cs typeface="Calibri"/>
              </a:rPr>
              <a:t>O</a:t>
            </a:r>
            <a:r>
              <a:rPr sz="1400" b="1" spc="-8" dirty="0">
                <a:latin typeface="Calibri"/>
                <a:cs typeface="Calibri"/>
              </a:rPr>
              <a:t>F</a:t>
            </a:r>
            <a:r>
              <a:rPr sz="1400" b="1" spc="-30" dirty="0">
                <a:latin typeface="Times New Roman"/>
                <a:cs typeface="Times New Roman"/>
              </a:rPr>
              <a:t> </a:t>
            </a:r>
            <a:r>
              <a:rPr sz="1400" b="1" spc="-8" dirty="0">
                <a:latin typeface="Calibri"/>
                <a:cs typeface="Calibri"/>
              </a:rPr>
              <a:t>EVI</a:t>
            </a:r>
            <a:r>
              <a:rPr sz="1400" b="1" spc="-11" dirty="0">
                <a:latin typeface="Calibri"/>
                <a:cs typeface="Calibri"/>
              </a:rPr>
              <a:t>DE</a:t>
            </a:r>
            <a:r>
              <a:rPr sz="1400" b="1" spc="-8" dirty="0">
                <a:latin typeface="Calibri"/>
                <a:cs typeface="Calibri"/>
              </a:rPr>
              <a:t>N</a:t>
            </a:r>
            <a:r>
              <a:rPr sz="1400" b="1" spc="-11" dirty="0">
                <a:latin typeface="Calibri"/>
                <a:cs typeface="Calibri"/>
              </a:rPr>
              <a:t>C</a:t>
            </a:r>
            <a:r>
              <a:rPr sz="1400" b="1" spc="-8" dirty="0">
                <a:latin typeface="Calibri"/>
                <a:cs typeface="Calibri"/>
              </a:rPr>
              <a:t>E</a:t>
            </a:r>
            <a:endParaRPr sz="1400" dirty="0">
              <a:latin typeface="Calibri"/>
              <a:cs typeface="Calibri"/>
            </a:endParaRPr>
          </a:p>
          <a:p>
            <a:pPr>
              <a:spcBef>
                <a:spcPts val="30"/>
              </a:spcBef>
            </a:pPr>
            <a:endParaRPr sz="1100" dirty="0">
              <a:latin typeface="Times New Roman"/>
              <a:cs typeface="Times New Roman"/>
            </a:endParaRPr>
          </a:p>
          <a:p>
            <a:pPr marL="9542"/>
            <a:r>
              <a:rPr sz="1400" spc="-4" dirty="0">
                <a:latin typeface="Calibri"/>
                <a:cs typeface="Calibri"/>
              </a:rPr>
              <a:t>Ev</a:t>
            </a:r>
            <a:r>
              <a:rPr sz="1400" dirty="0">
                <a:latin typeface="Calibri"/>
                <a:cs typeface="Calibri"/>
              </a:rPr>
              <a:t>id</a:t>
            </a:r>
            <a:r>
              <a:rPr sz="1400" spc="-8" dirty="0">
                <a:latin typeface="Calibri"/>
                <a:cs typeface="Calibri"/>
              </a:rPr>
              <a:t>e</a:t>
            </a:r>
            <a:r>
              <a:rPr sz="1400" spc="-4" dirty="0">
                <a:latin typeface="Calibri"/>
                <a:cs typeface="Calibri"/>
              </a:rPr>
              <a:t>n</a:t>
            </a:r>
            <a:r>
              <a:rPr sz="1400" spc="-8" dirty="0">
                <a:latin typeface="Calibri"/>
                <a:cs typeface="Calibri"/>
              </a:rPr>
              <a:t>ce</a:t>
            </a:r>
            <a:r>
              <a:rPr sz="1400" spc="-26" dirty="0">
                <a:latin typeface="Times New Roman"/>
                <a:cs typeface="Times New Roman"/>
              </a:rPr>
              <a:t> </a:t>
            </a:r>
            <a:r>
              <a:rPr sz="1400" spc="-11" dirty="0">
                <a:latin typeface="Calibri"/>
                <a:cs typeface="Calibri"/>
              </a:rPr>
              <a:t>t</a:t>
            </a:r>
            <a:r>
              <a:rPr sz="1400" dirty="0">
                <a:latin typeface="Calibri"/>
                <a:cs typeface="Calibri"/>
              </a:rPr>
              <a:t>h</a:t>
            </a:r>
            <a:r>
              <a:rPr sz="1400" spc="-4" dirty="0">
                <a:latin typeface="Calibri"/>
                <a:cs typeface="Calibri"/>
              </a:rPr>
              <a:t>at</a:t>
            </a:r>
            <a:r>
              <a:rPr sz="1400" spc="-15" dirty="0">
                <a:latin typeface="Times New Roman"/>
                <a:cs typeface="Times New Roman"/>
              </a:rPr>
              <a:t> </a:t>
            </a:r>
            <a:r>
              <a:rPr sz="1400" spc="-8" dirty="0">
                <a:latin typeface="Calibri"/>
                <a:cs typeface="Calibri"/>
              </a:rPr>
              <a:t>c</a:t>
            </a:r>
            <a:r>
              <a:rPr sz="1400" spc="-11" dirty="0">
                <a:latin typeface="Calibri"/>
                <a:cs typeface="Calibri"/>
              </a:rPr>
              <a:t>a</a:t>
            </a:r>
            <a:r>
              <a:rPr sz="1400" dirty="0">
                <a:latin typeface="Calibri"/>
                <a:cs typeface="Calibri"/>
              </a:rPr>
              <a:t>n</a:t>
            </a:r>
            <a:r>
              <a:rPr sz="1400" spc="-26" dirty="0">
                <a:latin typeface="Times New Roman"/>
                <a:cs typeface="Times New Roman"/>
              </a:rPr>
              <a:t> </a:t>
            </a:r>
            <a:r>
              <a:rPr sz="1400" dirty="0">
                <a:latin typeface="Calibri"/>
                <a:cs typeface="Calibri"/>
              </a:rPr>
              <a:t>b</a:t>
            </a:r>
            <a:r>
              <a:rPr sz="1400" spc="-8" dirty="0">
                <a:latin typeface="Calibri"/>
                <a:cs typeface="Calibri"/>
              </a:rPr>
              <a:t>e</a:t>
            </a:r>
            <a:r>
              <a:rPr sz="1400" spc="-26" dirty="0">
                <a:latin typeface="Times New Roman"/>
                <a:cs typeface="Times New Roman"/>
              </a:rPr>
              <a:t> </a:t>
            </a:r>
            <a:r>
              <a:rPr sz="1400" dirty="0">
                <a:latin typeface="Calibri"/>
                <a:cs typeface="Calibri"/>
              </a:rPr>
              <a:t>p</a:t>
            </a:r>
            <a:r>
              <a:rPr sz="1400" spc="-4" dirty="0">
                <a:latin typeface="Calibri"/>
                <a:cs typeface="Calibri"/>
              </a:rPr>
              <a:t>r</a:t>
            </a:r>
            <a:r>
              <a:rPr sz="1400" spc="-15" dirty="0">
                <a:latin typeface="Calibri"/>
                <a:cs typeface="Calibri"/>
              </a:rPr>
              <a:t>o</a:t>
            </a:r>
            <a:r>
              <a:rPr sz="1400" dirty="0">
                <a:latin typeface="Calibri"/>
                <a:cs typeface="Calibri"/>
              </a:rPr>
              <a:t>vid</a:t>
            </a:r>
            <a:r>
              <a:rPr sz="1400" spc="-8" dirty="0">
                <a:latin typeface="Calibri"/>
                <a:cs typeface="Calibri"/>
              </a:rPr>
              <a:t>ed</a:t>
            </a:r>
            <a:r>
              <a:rPr sz="1400" spc="-23" dirty="0">
                <a:latin typeface="Times New Roman"/>
                <a:cs typeface="Times New Roman"/>
              </a:rPr>
              <a:t> </a:t>
            </a:r>
            <a:r>
              <a:rPr sz="1400" dirty="0">
                <a:latin typeface="Calibri"/>
                <a:cs typeface="Calibri"/>
              </a:rPr>
              <a:t>f</a:t>
            </a:r>
            <a:r>
              <a:rPr sz="1400" spc="-11" dirty="0">
                <a:latin typeface="Calibri"/>
                <a:cs typeface="Calibri"/>
              </a:rPr>
              <a:t>o</a:t>
            </a:r>
            <a:r>
              <a:rPr sz="1400" spc="-4" dirty="0">
                <a:latin typeface="Calibri"/>
                <a:cs typeface="Calibri"/>
              </a:rPr>
              <a:t>r</a:t>
            </a:r>
            <a:r>
              <a:rPr sz="1400" spc="-26" dirty="0">
                <a:latin typeface="Times New Roman"/>
                <a:cs typeface="Times New Roman"/>
              </a:rPr>
              <a:t> </a:t>
            </a:r>
            <a:r>
              <a:rPr sz="1400" dirty="0">
                <a:latin typeface="Calibri"/>
                <a:cs typeface="Calibri"/>
              </a:rPr>
              <a:t>a</a:t>
            </a:r>
            <a:r>
              <a:rPr sz="1400" spc="-8" dirty="0">
                <a:latin typeface="Calibri"/>
                <a:cs typeface="Calibri"/>
              </a:rPr>
              <a:t>p</a:t>
            </a:r>
            <a:r>
              <a:rPr sz="1400" dirty="0">
                <a:latin typeface="Calibri"/>
                <a:cs typeface="Calibri"/>
              </a:rPr>
              <a:t>pli</a:t>
            </a:r>
            <a:r>
              <a:rPr sz="1400" spc="-8" dirty="0">
                <a:latin typeface="Calibri"/>
                <a:cs typeface="Calibri"/>
              </a:rPr>
              <a:t>ca</a:t>
            </a:r>
            <a:r>
              <a:rPr sz="1400" dirty="0">
                <a:latin typeface="Calibri"/>
                <a:cs typeface="Calibri"/>
              </a:rPr>
              <a:t>ti</a:t>
            </a:r>
            <a:r>
              <a:rPr sz="1400" spc="-8" dirty="0">
                <a:latin typeface="Calibri"/>
                <a:cs typeface="Calibri"/>
              </a:rPr>
              <a:t>o</a:t>
            </a:r>
            <a:r>
              <a:rPr sz="1400" dirty="0">
                <a:latin typeface="Calibri"/>
                <a:cs typeface="Calibri"/>
              </a:rPr>
              <a:t>n</a:t>
            </a:r>
            <a:r>
              <a:rPr lang="en-US" sz="1400" dirty="0">
                <a:latin typeface="Calibri"/>
                <a:cs typeface="Calibri"/>
              </a:rPr>
              <a:t> includes:</a:t>
            </a:r>
            <a:endParaRPr sz="1400" dirty="0">
              <a:latin typeface="Calibri"/>
              <a:cs typeface="Calibri"/>
            </a:endParaRPr>
          </a:p>
        </p:txBody>
      </p:sp>
      <p:graphicFrame>
        <p:nvGraphicFramePr>
          <p:cNvPr id="4" name="object 4">
            <a:extLst>
              <a:ext uri="{FF2B5EF4-FFF2-40B4-BE49-F238E27FC236}">
                <a16:creationId xmlns:a16="http://schemas.microsoft.com/office/drawing/2014/main" id="{1B1446FA-0E08-7DF6-B3B2-82924A8F9128}"/>
              </a:ext>
            </a:extLst>
          </p:cNvPr>
          <p:cNvGraphicFramePr>
            <a:graphicFrameLocks noGrp="1"/>
          </p:cNvGraphicFramePr>
          <p:nvPr>
            <p:extLst>
              <p:ext uri="{D42A27DB-BD31-4B8C-83A1-F6EECF244321}">
                <p14:modId xmlns:p14="http://schemas.microsoft.com/office/powerpoint/2010/main" val="106076782"/>
              </p:ext>
            </p:extLst>
          </p:nvPr>
        </p:nvGraphicFramePr>
        <p:xfrm>
          <a:off x="738232" y="2832100"/>
          <a:ext cx="5803366" cy="6553200"/>
        </p:xfrm>
        <a:graphic>
          <a:graphicData uri="http://schemas.openxmlformats.org/drawingml/2006/table">
            <a:tbl>
              <a:tblPr firstRow="1" bandRow="1">
                <a:tableStyleId>{2D5ABB26-0587-4C30-8999-92F81FD0307C}</a:tableStyleId>
              </a:tblPr>
              <a:tblGrid>
                <a:gridCol w="2979125">
                  <a:extLst>
                    <a:ext uri="{9D8B030D-6E8A-4147-A177-3AD203B41FA5}">
                      <a16:colId xmlns:a16="http://schemas.microsoft.com/office/drawing/2014/main" val="20000"/>
                    </a:ext>
                  </a:extLst>
                </a:gridCol>
                <a:gridCol w="2824241">
                  <a:extLst>
                    <a:ext uri="{9D8B030D-6E8A-4147-A177-3AD203B41FA5}">
                      <a16:colId xmlns:a16="http://schemas.microsoft.com/office/drawing/2014/main" val="20001"/>
                    </a:ext>
                  </a:extLst>
                </a:gridCol>
              </a:tblGrid>
              <a:tr h="354347">
                <a:tc>
                  <a:txBody>
                    <a:bodyPr/>
                    <a:lstStyle/>
                    <a:p>
                      <a:pPr algn="ctr">
                        <a:lnSpc>
                          <a:spcPct val="100000"/>
                        </a:lnSpc>
                      </a:pPr>
                      <a:r>
                        <a:rPr sz="1200" b="1" spc="-5" dirty="0">
                          <a:solidFill>
                            <a:schemeClr val="tx1"/>
                          </a:solidFill>
                          <a:latin typeface="Calibri"/>
                          <a:cs typeface="Calibri"/>
                        </a:rPr>
                        <a:t>D</a:t>
                      </a:r>
                      <a:r>
                        <a:rPr sz="1200" b="1" dirty="0">
                          <a:solidFill>
                            <a:schemeClr val="tx1"/>
                          </a:solidFill>
                          <a:latin typeface="Calibri"/>
                          <a:cs typeface="Calibri"/>
                        </a:rPr>
                        <a:t>ir</a:t>
                      </a:r>
                      <a:r>
                        <a:rPr sz="1200" b="1" spc="-5" dirty="0">
                          <a:solidFill>
                            <a:schemeClr val="tx1"/>
                          </a:solidFill>
                          <a:latin typeface="Calibri"/>
                          <a:cs typeface="Calibri"/>
                        </a:rPr>
                        <a:t>ec</a:t>
                      </a:r>
                      <a:r>
                        <a:rPr sz="1200" b="1" dirty="0">
                          <a:solidFill>
                            <a:schemeClr val="tx1"/>
                          </a:solidFill>
                          <a:latin typeface="Calibri"/>
                          <a:cs typeface="Calibri"/>
                        </a:rPr>
                        <a:t>t</a:t>
                      </a:r>
                      <a:r>
                        <a:rPr sz="1200" b="1" spc="-35" dirty="0">
                          <a:solidFill>
                            <a:schemeClr val="tx1"/>
                          </a:solidFill>
                          <a:latin typeface="Times New Roman"/>
                          <a:cs typeface="Times New Roman"/>
                        </a:rPr>
                        <a:t> </a:t>
                      </a:r>
                      <a:r>
                        <a:rPr sz="1200" b="1" dirty="0">
                          <a:solidFill>
                            <a:schemeClr val="tx1"/>
                          </a:solidFill>
                          <a:latin typeface="Calibri"/>
                          <a:cs typeface="Calibri"/>
                        </a:rPr>
                        <a:t>Evid</a:t>
                      </a:r>
                      <a:r>
                        <a:rPr sz="1200" b="1" spc="-5" dirty="0">
                          <a:solidFill>
                            <a:schemeClr val="tx1"/>
                          </a:solidFill>
                          <a:latin typeface="Calibri"/>
                          <a:cs typeface="Calibri"/>
                        </a:rPr>
                        <a:t>e</a:t>
                      </a:r>
                      <a:r>
                        <a:rPr sz="1200" b="1" dirty="0">
                          <a:solidFill>
                            <a:schemeClr val="tx1"/>
                          </a:solidFill>
                          <a:latin typeface="Calibri"/>
                          <a:cs typeface="Calibri"/>
                        </a:rPr>
                        <a:t>n</a:t>
                      </a:r>
                      <a:r>
                        <a:rPr sz="1200" b="1" spc="-5" dirty="0">
                          <a:solidFill>
                            <a:schemeClr val="tx1"/>
                          </a:solidFill>
                          <a:latin typeface="Calibri"/>
                          <a:cs typeface="Calibri"/>
                        </a:rPr>
                        <a:t>ce</a:t>
                      </a:r>
                      <a:endParaRPr sz="1200" dirty="0">
                        <a:solidFill>
                          <a:schemeClr val="tx1"/>
                        </a:solidFill>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chemeClr val="accent2">
                        <a:lumMod val="40000"/>
                        <a:lumOff val="60000"/>
                      </a:schemeClr>
                    </a:solidFill>
                  </a:tcPr>
                </a:tc>
                <a:tc>
                  <a:txBody>
                    <a:bodyPr/>
                    <a:lstStyle/>
                    <a:p>
                      <a:pPr marL="880110">
                        <a:lnSpc>
                          <a:spcPct val="100000"/>
                        </a:lnSpc>
                      </a:pPr>
                      <a:r>
                        <a:rPr sz="1200" b="1" dirty="0">
                          <a:solidFill>
                            <a:schemeClr val="tx1"/>
                          </a:solidFill>
                          <a:latin typeface="Calibri"/>
                          <a:cs typeface="Calibri"/>
                        </a:rPr>
                        <a:t>Ind</a:t>
                      </a:r>
                      <a:r>
                        <a:rPr sz="1200" b="1" spc="-10" dirty="0">
                          <a:solidFill>
                            <a:schemeClr val="tx1"/>
                          </a:solidFill>
                          <a:latin typeface="Calibri"/>
                          <a:cs typeface="Calibri"/>
                        </a:rPr>
                        <a:t>i</a:t>
                      </a:r>
                      <a:r>
                        <a:rPr sz="1200" b="1" dirty="0">
                          <a:solidFill>
                            <a:schemeClr val="tx1"/>
                          </a:solidFill>
                          <a:latin typeface="Calibri"/>
                          <a:cs typeface="Calibri"/>
                        </a:rPr>
                        <a:t>r</a:t>
                      </a:r>
                      <a:r>
                        <a:rPr sz="1200" b="1" spc="-5" dirty="0">
                          <a:solidFill>
                            <a:schemeClr val="tx1"/>
                          </a:solidFill>
                          <a:latin typeface="Calibri"/>
                          <a:cs typeface="Calibri"/>
                        </a:rPr>
                        <a:t>ec</a:t>
                      </a:r>
                      <a:r>
                        <a:rPr sz="1200" b="1" dirty="0">
                          <a:solidFill>
                            <a:schemeClr val="tx1"/>
                          </a:solidFill>
                          <a:latin typeface="Calibri"/>
                          <a:cs typeface="Calibri"/>
                        </a:rPr>
                        <a:t>t</a:t>
                      </a:r>
                      <a:r>
                        <a:rPr sz="1200" b="1" spc="-35" dirty="0">
                          <a:solidFill>
                            <a:schemeClr val="tx1"/>
                          </a:solidFill>
                          <a:latin typeface="Times New Roman"/>
                          <a:cs typeface="Times New Roman"/>
                        </a:rPr>
                        <a:t> </a:t>
                      </a:r>
                      <a:r>
                        <a:rPr sz="1200" b="1" dirty="0">
                          <a:solidFill>
                            <a:schemeClr val="tx1"/>
                          </a:solidFill>
                          <a:latin typeface="Calibri"/>
                          <a:cs typeface="Calibri"/>
                        </a:rPr>
                        <a:t>Evid</a:t>
                      </a:r>
                      <a:r>
                        <a:rPr sz="1200" b="1" spc="-5" dirty="0">
                          <a:solidFill>
                            <a:schemeClr val="tx1"/>
                          </a:solidFill>
                          <a:latin typeface="Calibri"/>
                          <a:cs typeface="Calibri"/>
                        </a:rPr>
                        <a:t>e</a:t>
                      </a:r>
                      <a:r>
                        <a:rPr sz="1200" b="1" dirty="0">
                          <a:solidFill>
                            <a:schemeClr val="tx1"/>
                          </a:solidFill>
                          <a:latin typeface="Calibri"/>
                          <a:cs typeface="Calibri"/>
                        </a:rPr>
                        <a:t>n</a:t>
                      </a:r>
                      <a:r>
                        <a:rPr sz="1200" b="1" spc="-5" dirty="0">
                          <a:solidFill>
                            <a:schemeClr val="tx1"/>
                          </a:solidFill>
                          <a:latin typeface="Calibri"/>
                          <a:cs typeface="Calibri"/>
                        </a:rPr>
                        <a:t>ce</a:t>
                      </a:r>
                      <a:endParaRPr sz="1200" dirty="0">
                        <a:solidFill>
                          <a:schemeClr val="tx1"/>
                        </a:solidFill>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chemeClr val="accent2">
                        <a:lumMod val="40000"/>
                        <a:lumOff val="60000"/>
                      </a:schemeClr>
                    </a:solidFill>
                  </a:tcPr>
                </a:tc>
                <a:extLst>
                  <a:ext uri="{0D108BD9-81ED-4DB2-BD59-A6C34878D82A}">
                    <a16:rowId xmlns:a16="http://schemas.microsoft.com/office/drawing/2014/main" val="10000"/>
                  </a:ext>
                </a:extLst>
              </a:tr>
              <a:tr h="1398253">
                <a:tc>
                  <a:txBody>
                    <a:bodyPr/>
                    <a:lstStyle/>
                    <a:p>
                      <a:pPr marL="64769">
                        <a:lnSpc>
                          <a:spcPct val="100000"/>
                        </a:lnSpc>
                      </a:pPr>
                      <a:r>
                        <a:rPr sz="1200" b="1" spc="-5" dirty="0">
                          <a:latin typeface="Calibri"/>
                          <a:cs typeface="Calibri"/>
                        </a:rPr>
                        <a:t>Cer</a:t>
                      </a:r>
                      <a:r>
                        <a:rPr sz="1200" b="1" spc="5" dirty="0">
                          <a:latin typeface="Calibri"/>
                          <a:cs typeface="Calibri"/>
                        </a:rPr>
                        <a:t>t</a:t>
                      </a:r>
                      <a:r>
                        <a:rPr sz="1200" b="1" dirty="0">
                          <a:latin typeface="Calibri"/>
                          <a:cs typeface="Calibri"/>
                        </a:rPr>
                        <a:t>i</a:t>
                      </a:r>
                      <a:r>
                        <a:rPr sz="1200" b="1" spc="-10" dirty="0">
                          <a:latin typeface="Calibri"/>
                          <a:cs typeface="Calibri"/>
                        </a:rPr>
                        <a:t>f</a:t>
                      </a:r>
                      <a:r>
                        <a:rPr sz="1200" b="1" dirty="0">
                          <a:latin typeface="Calibri"/>
                          <a:cs typeface="Calibri"/>
                        </a:rPr>
                        <a:t>i</a:t>
                      </a:r>
                      <a:r>
                        <a:rPr sz="1200" b="1" spc="-5" dirty="0">
                          <a:latin typeface="Calibri"/>
                          <a:cs typeface="Calibri"/>
                        </a:rPr>
                        <a:t>cates</a:t>
                      </a:r>
                      <a:endParaRPr sz="1200" dirty="0">
                        <a:latin typeface="Calibri"/>
                        <a:cs typeface="Calibri"/>
                      </a:endParaRPr>
                    </a:p>
                    <a:p>
                      <a:pPr>
                        <a:lnSpc>
                          <a:spcPct val="100000"/>
                        </a:lnSpc>
                        <a:spcBef>
                          <a:spcPts val="50"/>
                        </a:spcBef>
                      </a:pPr>
                      <a:endParaRPr sz="1200" dirty="0">
                        <a:latin typeface="Times New Roman"/>
                        <a:cs typeface="Times New Roman"/>
                      </a:endParaRPr>
                    </a:p>
                    <a:p>
                      <a:pPr marL="64769">
                        <a:lnSpc>
                          <a:spcPct val="100000"/>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5" dirty="0">
                          <a:latin typeface="Calibri"/>
                          <a:cs typeface="Calibri"/>
                        </a:rPr>
                        <a:t>co</a:t>
                      </a:r>
                      <a:r>
                        <a:rPr sz="1200" spc="5" dirty="0">
                          <a:latin typeface="Calibri"/>
                          <a:cs typeface="Calibri"/>
                        </a:rPr>
                        <a:t>p</a:t>
                      </a:r>
                      <a:r>
                        <a:rPr sz="1200" spc="-15" dirty="0">
                          <a:latin typeface="Calibri"/>
                          <a:cs typeface="Calibri"/>
                        </a:rPr>
                        <a:t>i</a:t>
                      </a:r>
                      <a:r>
                        <a:rPr sz="1200" dirty="0">
                          <a:latin typeface="Calibri"/>
                          <a:cs typeface="Calibri"/>
                        </a:rPr>
                        <a:t>es</a:t>
                      </a:r>
                      <a:r>
                        <a:rPr sz="1200" spc="-25" dirty="0">
                          <a:latin typeface="Times New Roman"/>
                          <a:cs typeface="Times New Roman"/>
                        </a:rPr>
                        <a:t> </a:t>
                      </a:r>
                      <a:r>
                        <a:rPr sz="1200" spc="-10" dirty="0">
                          <a:latin typeface="Calibri"/>
                          <a:cs typeface="Calibri"/>
                        </a:rPr>
                        <a:t>o</a:t>
                      </a:r>
                      <a:r>
                        <a:rPr sz="1200" dirty="0">
                          <a:latin typeface="Calibri"/>
                          <a:cs typeface="Calibri"/>
                        </a:rPr>
                        <a:t>f</a:t>
                      </a:r>
                      <a:r>
                        <a:rPr sz="1200" spc="-25" dirty="0">
                          <a:latin typeface="Times New Roman"/>
                          <a:cs typeface="Times New Roman"/>
                        </a:rPr>
                        <a:t> </a:t>
                      </a:r>
                      <a:r>
                        <a:rPr sz="1200" dirty="0">
                          <a:latin typeface="Calibri"/>
                          <a:cs typeface="Calibri"/>
                        </a:rPr>
                        <a:t>your</a:t>
                      </a:r>
                      <a:r>
                        <a:rPr sz="1200" spc="-40" dirty="0">
                          <a:latin typeface="Times New Roman"/>
                          <a:cs typeface="Times New Roman"/>
                        </a:rPr>
                        <a:t> </a:t>
                      </a:r>
                      <a:r>
                        <a:rPr sz="1200" spc="-10" dirty="0">
                          <a:latin typeface="Calibri"/>
                          <a:cs typeface="Calibri"/>
                        </a:rPr>
                        <a:t>q</a:t>
                      </a:r>
                      <a:r>
                        <a:rPr sz="1200" dirty="0">
                          <a:latin typeface="Calibri"/>
                          <a:cs typeface="Calibri"/>
                        </a:rPr>
                        <a:t>uali</a:t>
                      </a:r>
                      <a:r>
                        <a:rPr sz="1200" spc="5" dirty="0">
                          <a:latin typeface="Calibri"/>
                          <a:cs typeface="Calibri"/>
                        </a:rPr>
                        <a:t>f</a:t>
                      </a:r>
                      <a:r>
                        <a:rPr sz="1200" dirty="0">
                          <a:latin typeface="Calibri"/>
                          <a:cs typeface="Calibri"/>
                        </a:rPr>
                        <a:t>i</a:t>
                      </a:r>
                      <a:r>
                        <a:rPr sz="1200" spc="-5" dirty="0">
                          <a:latin typeface="Calibri"/>
                          <a:cs typeface="Calibri"/>
                        </a:rPr>
                        <a:t>c</a:t>
                      </a:r>
                      <a:r>
                        <a:rPr sz="1200" spc="-15" dirty="0">
                          <a:latin typeface="Calibri"/>
                          <a:cs typeface="Calibri"/>
                        </a:rPr>
                        <a:t>a</a:t>
                      </a:r>
                      <a:r>
                        <a:rPr sz="1200" dirty="0">
                          <a:latin typeface="Calibri"/>
                          <a:cs typeface="Calibri"/>
                        </a:rPr>
                        <a:t>ti</a:t>
                      </a:r>
                      <a:r>
                        <a:rPr sz="1200" spc="-10" dirty="0">
                          <a:latin typeface="Calibri"/>
                          <a:cs typeface="Calibri"/>
                        </a:rPr>
                        <a:t>o</a:t>
                      </a:r>
                      <a:r>
                        <a:rPr sz="1200" dirty="0">
                          <a:latin typeface="Calibri"/>
                          <a:cs typeface="Calibri"/>
                        </a:rPr>
                        <a:t>n</a:t>
                      </a:r>
                      <a:r>
                        <a:rPr lang="en-US" sz="1200" dirty="0">
                          <a:latin typeface="Calibri"/>
                          <a:cs typeface="Calibri"/>
                        </a:rPr>
                        <a:t>:</a:t>
                      </a:r>
                      <a:endParaRPr sz="1200" dirty="0">
                        <a:latin typeface="Calibri"/>
                        <a:cs typeface="Calibri"/>
                      </a:endParaRPr>
                    </a:p>
                    <a:p>
                      <a:pPr marL="521970" indent="-228600">
                        <a:lnSpc>
                          <a:spcPct val="100000"/>
                        </a:lnSpc>
                        <a:spcBef>
                          <a:spcPts val="80"/>
                        </a:spcBef>
                        <a:buFont typeface="Symbol"/>
                        <a:buChar char=""/>
                        <a:tabLst>
                          <a:tab pos="522605" algn="l"/>
                        </a:tabLst>
                      </a:pPr>
                      <a:r>
                        <a:rPr sz="1200" spc="-5" dirty="0">
                          <a:latin typeface="Calibri"/>
                          <a:cs typeface="Calibri"/>
                        </a:rPr>
                        <a:t>Sc</a:t>
                      </a:r>
                      <a:r>
                        <a:rPr sz="1200" dirty="0">
                          <a:latin typeface="Calibri"/>
                          <a:cs typeface="Calibri"/>
                        </a:rPr>
                        <a:t>h</a:t>
                      </a:r>
                      <a:r>
                        <a:rPr sz="1200" spc="-5" dirty="0">
                          <a:latin typeface="Calibri"/>
                          <a:cs typeface="Calibri"/>
                        </a:rPr>
                        <a:t>o</a:t>
                      </a:r>
                      <a:r>
                        <a:rPr sz="1200" spc="5" dirty="0">
                          <a:latin typeface="Calibri"/>
                          <a:cs typeface="Calibri"/>
                        </a:rPr>
                        <a:t>o</a:t>
                      </a:r>
                      <a:r>
                        <a:rPr sz="1200" dirty="0">
                          <a:latin typeface="Calibri"/>
                          <a:cs typeface="Calibri"/>
                        </a:rPr>
                        <a:t>l</a:t>
                      </a:r>
                      <a:r>
                        <a:rPr sz="1200" spc="-25" dirty="0">
                          <a:latin typeface="Times New Roman"/>
                          <a:cs typeface="Times New Roman"/>
                        </a:rPr>
                        <a:t> </a:t>
                      </a:r>
                      <a:r>
                        <a:rPr sz="1200" spc="-5" dirty="0">
                          <a:latin typeface="Calibri"/>
                          <a:cs typeface="Calibri"/>
                        </a:rPr>
                        <a:t>c</a:t>
                      </a:r>
                      <a:r>
                        <a:rPr sz="1200" dirty="0">
                          <a:latin typeface="Calibri"/>
                          <a:cs typeface="Calibri"/>
                        </a:rPr>
                        <a:t>e</a:t>
                      </a:r>
                      <a:r>
                        <a:rPr sz="1200" spc="-10" dirty="0">
                          <a:latin typeface="Calibri"/>
                          <a:cs typeface="Calibri"/>
                        </a:rPr>
                        <a:t>r</a:t>
                      </a:r>
                      <a:r>
                        <a:rPr sz="1200" dirty="0">
                          <a:latin typeface="Calibri"/>
                          <a:cs typeface="Calibri"/>
                        </a:rPr>
                        <a:t>tifi</a:t>
                      </a:r>
                      <a:r>
                        <a:rPr sz="1200" spc="-5" dirty="0">
                          <a:latin typeface="Calibri"/>
                          <a:cs typeface="Calibri"/>
                        </a:rPr>
                        <a:t>c</a:t>
                      </a:r>
                      <a:r>
                        <a:rPr sz="1200" spc="-15" dirty="0">
                          <a:latin typeface="Calibri"/>
                          <a:cs typeface="Calibri"/>
                        </a:rPr>
                        <a:t>a</a:t>
                      </a:r>
                      <a:r>
                        <a:rPr sz="1200" dirty="0">
                          <a:latin typeface="Calibri"/>
                          <a:cs typeface="Calibri"/>
                        </a:rPr>
                        <a:t>tes</a:t>
                      </a:r>
                    </a:p>
                    <a:p>
                      <a:pPr marL="521970" indent="-228600">
                        <a:lnSpc>
                          <a:spcPct val="100000"/>
                        </a:lnSpc>
                        <a:spcBef>
                          <a:spcPts val="85"/>
                        </a:spcBef>
                        <a:buFont typeface="Symbol"/>
                        <a:buChar char=""/>
                        <a:tabLst>
                          <a:tab pos="522605" algn="l"/>
                        </a:tabLst>
                      </a:pPr>
                      <a:r>
                        <a:rPr sz="1200" spc="-5" dirty="0">
                          <a:latin typeface="Calibri"/>
                          <a:cs typeface="Calibri"/>
                        </a:rPr>
                        <a:t>S</a:t>
                      </a:r>
                      <a:r>
                        <a:rPr sz="1200" spc="5" dirty="0">
                          <a:latin typeface="Calibri"/>
                          <a:cs typeface="Calibri"/>
                        </a:rPr>
                        <a:t>t</a:t>
                      </a:r>
                      <a:r>
                        <a:rPr sz="1200" dirty="0">
                          <a:latin typeface="Calibri"/>
                          <a:cs typeface="Calibri"/>
                        </a:rPr>
                        <a:t>a</a:t>
                      </a:r>
                      <a:r>
                        <a:rPr sz="1200" spc="5" dirty="0">
                          <a:latin typeface="Calibri"/>
                          <a:cs typeface="Calibri"/>
                        </a:rPr>
                        <a:t>t</a:t>
                      </a:r>
                      <a:r>
                        <a:rPr sz="1200" dirty="0">
                          <a:latin typeface="Calibri"/>
                          <a:cs typeface="Calibri"/>
                        </a:rPr>
                        <a:t>e</a:t>
                      </a:r>
                      <a:r>
                        <a:rPr sz="1200" spc="-10" dirty="0">
                          <a:latin typeface="Calibri"/>
                          <a:cs typeface="Calibri"/>
                        </a:rPr>
                        <a:t>m</a:t>
                      </a:r>
                      <a:r>
                        <a:rPr sz="1200" dirty="0">
                          <a:latin typeface="Calibri"/>
                          <a:cs typeface="Calibri"/>
                        </a:rPr>
                        <a:t>e</a:t>
                      </a:r>
                      <a:r>
                        <a:rPr sz="1200" spc="-5" dirty="0">
                          <a:latin typeface="Calibri"/>
                          <a:cs typeface="Calibri"/>
                        </a:rPr>
                        <a:t>n</a:t>
                      </a:r>
                      <a:r>
                        <a:rPr sz="1200" dirty="0">
                          <a:latin typeface="Calibri"/>
                          <a:cs typeface="Calibri"/>
                        </a:rPr>
                        <a:t>t</a:t>
                      </a:r>
                      <a:r>
                        <a:rPr sz="1200" spc="-25" dirty="0">
                          <a:latin typeface="Times New Roman"/>
                          <a:cs typeface="Times New Roman"/>
                        </a:rPr>
                        <a:t> </a:t>
                      </a:r>
                      <a:r>
                        <a:rPr sz="1200" spc="-10" dirty="0">
                          <a:latin typeface="Calibri"/>
                          <a:cs typeface="Calibri"/>
                        </a:rPr>
                        <a:t>o</a:t>
                      </a:r>
                      <a:r>
                        <a:rPr sz="1200" dirty="0">
                          <a:latin typeface="Calibri"/>
                          <a:cs typeface="Calibri"/>
                        </a:rPr>
                        <a:t>f</a:t>
                      </a:r>
                      <a:r>
                        <a:rPr sz="1200" spc="-25" dirty="0">
                          <a:latin typeface="Times New Roman"/>
                          <a:cs typeface="Times New Roman"/>
                        </a:rPr>
                        <a:t> </a:t>
                      </a:r>
                      <a:r>
                        <a:rPr sz="1200" spc="-15" dirty="0">
                          <a:latin typeface="Calibri"/>
                          <a:cs typeface="Calibri"/>
                        </a:rPr>
                        <a:t>r</a:t>
                      </a:r>
                      <a:r>
                        <a:rPr sz="1200" dirty="0">
                          <a:latin typeface="Calibri"/>
                          <a:cs typeface="Calibri"/>
                        </a:rPr>
                        <a:t>esults</a:t>
                      </a:r>
                    </a:p>
                    <a:p>
                      <a:pPr marL="521970" indent="-228600">
                        <a:lnSpc>
                          <a:spcPct val="100000"/>
                        </a:lnSpc>
                        <a:spcBef>
                          <a:spcPts val="95"/>
                        </a:spcBef>
                        <a:buFont typeface="Symbol"/>
                        <a:buChar char=""/>
                        <a:tabLst>
                          <a:tab pos="522605" algn="l"/>
                        </a:tabLst>
                      </a:pPr>
                      <a:r>
                        <a:rPr sz="1200" spc="-5" dirty="0">
                          <a:latin typeface="Calibri"/>
                          <a:cs typeface="Calibri"/>
                        </a:rPr>
                        <a:t>Co</a:t>
                      </a:r>
                      <a:r>
                        <a:rPr sz="1200" spc="5" dirty="0">
                          <a:latin typeface="Calibri"/>
                          <a:cs typeface="Calibri"/>
                        </a:rPr>
                        <a:t>u</a:t>
                      </a:r>
                      <a:r>
                        <a:rPr sz="1200" dirty="0">
                          <a:latin typeface="Calibri"/>
                          <a:cs typeface="Calibri"/>
                        </a:rPr>
                        <a:t>rses</a:t>
                      </a:r>
                      <a:r>
                        <a:rPr sz="1200" spc="-30" dirty="0">
                          <a:latin typeface="Times New Roman"/>
                          <a:cs typeface="Times New Roman"/>
                        </a:rPr>
                        <a:t> </a:t>
                      </a:r>
                      <a:r>
                        <a:rPr sz="1200" spc="-5" dirty="0">
                          <a:latin typeface="Calibri"/>
                          <a:cs typeface="Calibri"/>
                        </a:rPr>
                        <a:t>co</a:t>
                      </a:r>
                      <a:r>
                        <a:rPr sz="1200" dirty="0">
                          <a:latin typeface="Calibri"/>
                          <a:cs typeface="Calibri"/>
                        </a:rPr>
                        <a:t>m</a:t>
                      </a:r>
                      <a:r>
                        <a:rPr sz="1200" spc="-10" dirty="0">
                          <a:latin typeface="Calibri"/>
                          <a:cs typeface="Calibri"/>
                        </a:rPr>
                        <a:t>p</a:t>
                      </a:r>
                      <a:r>
                        <a:rPr sz="1200" dirty="0">
                          <a:latin typeface="Calibri"/>
                          <a:cs typeface="Calibri"/>
                        </a:rPr>
                        <a:t>leted</a:t>
                      </a:r>
                      <a:r>
                        <a:rPr sz="1200" spc="-25" dirty="0">
                          <a:latin typeface="Times New Roman"/>
                          <a:cs typeface="Times New Roman"/>
                        </a:rPr>
                        <a:t> </a:t>
                      </a:r>
                      <a:r>
                        <a:rPr sz="1200" spc="-15" dirty="0">
                          <a:latin typeface="Calibri"/>
                          <a:cs typeface="Calibri"/>
                        </a:rPr>
                        <a:t>a</a:t>
                      </a:r>
                      <a:r>
                        <a:rPr sz="1200" dirty="0">
                          <a:latin typeface="Calibri"/>
                          <a:cs typeface="Calibri"/>
                        </a:rPr>
                        <a:t>t</a:t>
                      </a:r>
                      <a:r>
                        <a:rPr sz="1200" spc="-35" dirty="0">
                          <a:latin typeface="Times New Roman"/>
                          <a:cs typeface="Times New Roman"/>
                        </a:rPr>
                        <a:t> </a:t>
                      </a:r>
                      <a:r>
                        <a:rPr sz="1200" spc="-10" dirty="0">
                          <a:latin typeface="Calibri"/>
                          <a:cs typeface="Calibri"/>
                        </a:rPr>
                        <a:t>w</a:t>
                      </a:r>
                      <a:r>
                        <a:rPr sz="1200" spc="-5" dirty="0">
                          <a:latin typeface="Calibri"/>
                          <a:cs typeface="Calibri"/>
                        </a:rPr>
                        <a:t>o</a:t>
                      </a:r>
                      <a:r>
                        <a:rPr sz="1200" dirty="0">
                          <a:latin typeface="Calibri"/>
                          <a:cs typeface="Calibri"/>
                        </a:rPr>
                        <a:t>rk</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200" b="1" dirty="0">
                          <a:latin typeface="Calibri"/>
                          <a:cs typeface="Calibri"/>
                        </a:rPr>
                        <a:t>Wr</a:t>
                      </a:r>
                      <a:r>
                        <a:rPr sz="1200" b="1" spc="-10" dirty="0">
                          <a:latin typeface="Calibri"/>
                          <a:cs typeface="Calibri"/>
                        </a:rPr>
                        <a:t>i</a:t>
                      </a:r>
                      <a:r>
                        <a:rPr sz="1200" b="1" dirty="0">
                          <a:latin typeface="Calibri"/>
                          <a:cs typeface="Calibri"/>
                        </a:rPr>
                        <a:t>t</a:t>
                      </a:r>
                      <a:r>
                        <a:rPr sz="1200" b="1" spc="5" dirty="0">
                          <a:latin typeface="Calibri"/>
                          <a:cs typeface="Calibri"/>
                        </a:rPr>
                        <a:t>t</a:t>
                      </a:r>
                      <a:r>
                        <a:rPr sz="1200" b="1" spc="-5" dirty="0">
                          <a:latin typeface="Calibri"/>
                          <a:cs typeface="Calibri"/>
                        </a:rPr>
                        <a:t>e</a:t>
                      </a:r>
                      <a:r>
                        <a:rPr sz="1200" b="1" dirty="0">
                          <a:latin typeface="Calibri"/>
                          <a:cs typeface="Calibri"/>
                        </a:rPr>
                        <a:t>n</a:t>
                      </a:r>
                      <a:r>
                        <a:rPr sz="1200" b="1" spc="-25" dirty="0">
                          <a:latin typeface="Times New Roman"/>
                          <a:cs typeface="Times New Roman"/>
                        </a:rPr>
                        <a:t> </a:t>
                      </a:r>
                      <a:r>
                        <a:rPr sz="1200" b="1" spc="-5" dirty="0">
                          <a:latin typeface="Calibri"/>
                          <a:cs typeface="Calibri"/>
                        </a:rPr>
                        <a:t>Rec</a:t>
                      </a:r>
                      <a:r>
                        <a:rPr sz="1200" b="1" dirty="0">
                          <a:latin typeface="Calibri"/>
                          <a:cs typeface="Calibri"/>
                        </a:rPr>
                        <a:t>o</a:t>
                      </a:r>
                      <a:r>
                        <a:rPr sz="1200" b="1" spc="-10" dirty="0">
                          <a:latin typeface="Calibri"/>
                          <a:cs typeface="Calibri"/>
                        </a:rPr>
                        <a:t>r</a:t>
                      </a:r>
                      <a:r>
                        <a:rPr sz="1200" b="1" dirty="0">
                          <a:latin typeface="Calibri"/>
                          <a:cs typeface="Calibri"/>
                        </a:rPr>
                        <a:t>ds</a:t>
                      </a:r>
                      <a:endParaRPr sz="1200" dirty="0">
                        <a:latin typeface="Calibri"/>
                        <a:cs typeface="Calibri"/>
                      </a:endParaRPr>
                    </a:p>
                    <a:p>
                      <a:pPr>
                        <a:lnSpc>
                          <a:spcPct val="100000"/>
                        </a:lnSpc>
                        <a:spcBef>
                          <a:spcPts val="50"/>
                        </a:spcBef>
                      </a:pPr>
                      <a:endParaRPr sz="1200" dirty="0">
                        <a:latin typeface="Times New Roman"/>
                        <a:cs typeface="Times New Roman"/>
                      </a:endParaRPr>
                    </a:p>
                    <a:p>
                      <a:pPr marL="64769">
                        <a:lnSpc>
                          <a:spcPct val="100000"/>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5" dirty="0">
                          <a:latin typeface="Calibri"/>
                          <a:cs typeface="Calibri"/>
                        </a:rPr>
                        <a:t>co</a:t>
                      </a:r>
                      <a:r>
                        <a:rPr sz="1200" spc="5" dirty="0">
                          <a:latin typeface="Calibri"/>
                          <a:cs typeface="Calibri"/>
                        </a:rPr>
                        <a:t>p</a:t>
                      </a:r>
                      <a:r>
                        <a:rPr sz="1200" spc="-15" dirty="0">
                          <a:latin typeface="Calibri"/>
                          <a:cs typeface="Calibri"/>
                        </a:rPr>
                        <a:t>i</a:t>
                      </a:r>
                      <a:r>
                        <a:rPr sz="1200" dirty="0">
                          <a:latin typeface="Calibri"/>
                          <a:cs typeface="Calibri"/>
                        </a:rPr>
                        <a:t>es</a:t>
                      </a:r>
                      <a:r>
                        <a:rPr sz="1200" spc="-25" dirty="0">
                          <a:latin typeface="Times New Roman"/>
                          <a:cs typeface="Times New Roman"/>
                        </a:rPr>
                        <a:t> </a:t>
                      </a:r>
                      <a:r>
                        <a:rPr sz="1200" spc="-10" dirty="0">
                          <a:latin typeface="Calibri"/>
                          <a:cs typeface="Calibri"/>
                        </a:rPr>
                        <a:t>o</a:t>
                      </a:r>
                      <a:r>
                        <a:rPr sz="1200" dirty="0">
                          <a:latin typeface="Calibri"/>
                          <a:cs typeface="Calibri"/>
                        </a:rPr>
                        <a:t>f</a:t>
                      </a:r>
                      <a:r>
                        <a:rPr lang="en-US" sz="1200" dirty="0">
                          <a:latin typeface="Calibri"/>
                          <a:cs typeface="Calibri"/>
                        </a:rPr>
                        <a:t>:</a:t>
                      </a:r>
                      <a:endParaRPr sz="1200" dirty="0">
                        <a:latin typeface="Calibri"/>
                        <a:cs typeface="Calibri"/>
                      </a:endParaRPr>
                    </a:p>
                    <a:p>
                      <a:pPr marL="521970" indent="-228600">
                        <a:lnSpc>
                          <a:spcPct val="100000"/>
                        </a:lnSpc>
                        <a:spcBef>
                          <a:spcPts val="80"/>
                        </a:spcBef>
                        <a:buFont typeface="Symbol"/>
                        <a:buChar char=""/>
                        <a:tabLst>
                          <a:tab pos="522605" algn="l"/>
                        </a:tabLst>
                      </a:pPr>
                      <a:r>
                        <a:rPr sz="1200" dirty="0">
                          <a:latin typeface="Calibri"/>
                          <a:cs typeface="Calibri"/>
                        </a:rPr>
                        <a:t>Diaries</a:t>
                      </a:r>
                    </a:p>
                    <a:p>
                      <a:pPr marL="521970" indent="-228600">
                        <a:lnSpc>
                          <a:spcPct val="100000"/>
                        </a:lnSpc>
                        <a:spcBef>
                          <a:spcPts val="85"/>
                        </a:spcBef>
                        <a:buFont typeface="Symbol"/>
                        <a:buChar char=""/>
                        <a:tabLst>
                          <a:tab pos="522605" algn="l"/>
                        </a:tabLst>
                      </a:pPr>
                      <a:r>
                        <a:rPr sz="1200" dirty="0">
                          <a:latin typeface="Calibri"/>
                          <a:cs typeface="Calibri"/>
                        </a:rPr>
                        <a:t>Re</a:t>
                      </a:r>
                      <a:r>
                        <a:rPr sz="1200" spc="-5" dirty="0">
                          <a:latin typeface="Calibri"/>
                          <a:cs typeface="Calibri"/>
                        </a:rPr>
                        <a:t>co</a:t>
                      </a:r>
                      <a:r>
                        <a:rPr sz="1200" dirty="0">
                          <a:latin typeface="Calibri"/>
                          <a:cs typeface="Calibri"/>
                        </a:rPr>
                        <a:t>rds</a:t>
                      </a:r>
                    </a:p>
                    <a:p>
                      <a:pPr marL="521970" indent="-228600">
                        <a:lnSpc>
                          <a:spcPct val="100000"/>
                        </a:lnSpc>
                        <a:spcBef>
                          <a:spcPts val="95"/>
                        </a:spcBef>
                        <a:buFont typeface="Symbol"/>
                        <a:buChar char=""/>
                        <a:tabLst>
                          <a:tab pos="522605" algn="l"/>
                        </a:tabLst>
                      </a:pPr>
                      <a:r>
                        <a:rPr sz="1200" dirty="0">
                          <a:latin typeface="Calibri"/>
                          <a:cs typeface="Calibri"/>
                        </a:rPr>
                        <a:t>Jour</a:t>
                      </a:r>
                      <a:r>
                        <a:rPr sz="1200" spc="-10" dirty="0">
                          <a:latin typeface="Calibri"/>
                          <a:cs typeface="Calibri"/>
                        </a:rPr>
                        <a:t>n</a:t>
                      </a:r>
                      <a:r>
                        <a:rPr sz="1200" dirty="0">
                          <a:latin typeface="Calibri"/>
                          <a:cs typeface="Calibri"/>
                        </a:rPr>
                        <a:t>als</a:t>
                      </a:r>
                    </a:p>
                    <a:p>
                      <a:pPr marL="521970" indent="-228600">
                        <a:lnSpc>
                          <a:spcPct val="100000"/>
                        </a:lnSpc>
                        <a:spcBef>
                          <a:spcPts val="80"/>
                        </a:spcBef>
                        <a:buFont typeface="Symbol"/>
                        <a:buChar char=""/>
                        <a:tabLst>
                          <a:tab pos="522605" algn="l"/>
                        </a:tabLst>
                      </a:pPr>
                      <a:r>
                        <a:rPr sz="1200" dirty="0">
                          <a:latin typeface="Calibri"/>
                          <a:cs typeface="Calibri"/>
                        </a:rPr>
                        <a:t>Ar</a:t>
                      </a:r>
                      <a:r>
                        <a:rPr sz="1200" spc="5" dirty="0">
                          <a:latin typeface="Calibri"/>
                          <a:cs typeface="Calibri"/>
                        </a:rPr>
                        <a:t>t</a:t>
                      </a:r>
                      <a:r>
                        <a:rPr sz="1200" dirty="0">
                          <a:latin typeface="Calibri"/>
                          <a:cs typeface="Calibri"/>
                        </a:rPr>
                        <a:t>i</a:t>
                      </a:r>
                      <a:r>
                        <a:rPr sz="1200" spc="-5" dirty="0">
                          <a:latin typeface="Calibri"/>
                          <a:cs typeface="Calibri"/>
                        </a:rPr>
                        <a:t>c</a:t>
                      </a:r>
                      <a:r>
                        <a:rPr sz="1200" dirty="0">
                          <a:latin typeface="Calibri"/>
                          <a:cs typeface="Calibri"/>
                        </a:rPr>
                        <a:t>les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1"/>
                  </a:ext>
                </a:extLst>
              </a:tr>
              <a:tr h="1828800">
                <a:tc>
                  <a:txBody>
                    <a:bodyPr/>
                    <a:lstStyle/>
                    <a:p>
                      <a:pPr marL="64769">
                        <a:lnSpc>
                          <a:spcPct val="100000"/>
                        </a:lnSpc>
                      </a:pPr>
                      <a:r>
                        <a:rPr sz="1200" b="1" dirty="0">
                          <a:latin typeface="Calibri"/>
                          <a:cs typeface="Calibri"/>
                        </a:rPr>
                        <a:t>Wo</a:t>
                      </a:r>
                      <a:r>
                        <a:rPr sz="1200" b="1" spc="5" dirty="0">
                          <a:latin typeface="Calibri"/>
                          <a:cs typeface="Calibri"/>
                        </a:rPr>
                        <a:t>r</a:t>
                      </a:r>
                      <a:r>
                        <a:rPr sz="1200" b="1" dirty="0">
                          <a:latin typeface="Calibri"/>
                          <a:cs typeface="Calibri"/>
                        </a:rPr>
                        <a:t>k</a:t>
                      </a:r>
                      <a:r>
                        <a:rPr sz="1200" b="1" spc="-40" dirty="0">
                          <a:latin typeface="Times New Roman"/>
                          <a:cs typeface="Times New Roman"/>
                        </a:rPr>
                        <a:t> </a:t>
                      </a:r>
                      <a:r>
                        <a:rPr sz="1200" b="1" dirty="0">
                          <a:latin typeface="Calibri"/>
                          <a:cs typeface="Calibri"/>
                        </a:rPr>
                        <a:t>s</a:t>
                      </a:r>
                      <a:r>
                        <a:rPr sz="1200" b="1" spc="-5" dirty="0">
                          <a:latin typeface="Calibri"/>
                          <a:cs typeface="Calibri"/>
                        </a:rPr>
                        <a:t>am</a:t>
                      </a:r>
                      <a:r>
                        <a:rPr sz="1200" b="1" dirty="0">
                          <a:latin typeface="Calibri"/>
                          <a:cs typeface="Calibri"/>
                        </a:rPr>
                        <a:t>pl</a:t>
                      </a:r>
                      <a:r>
                        <a:rPr sz="1200" b="1" spc="-5" dirty="0">
                          <a:latin typeface="Calibri"/>
                          <a:cs typeface="Calibri"/>
                        </a:rPr>
                        <a:t>e</a:t>
                      </a:r>
                      <a:r>
                        <a:rPr sz="1200" b="1" dirty="0">
                          <a:latin typeface="Calibri"/>
                          <a:cs typeface="Calibri"/>
                        </a:rPr>
                        <a:t>s</a:t>
                      </a:r>
                      <a:endParaRPr sz="1200" dirty="0">
                        <a:latin typeface="Calibri"/>
                        <a:cs typeface="Calibri"/>
                      </a:endParaRPr>
                    </a:p>
                    <a:p>
                      <a:pPr>
                        <a:lnSpc>
                          <a:spcPct val="100000"/>
                        </a:lnSpc>
                        <a:spcBef>
                          <a:spcPts val="50"/>
                        </a:spcBef>
                      </a:pPr>
                      <a:endParaRPr sz="1200" dirty="0">
                        <a:latin typeface="Times New Roman"/>
                        <a:cs typeface="Times New Roman"/>
                      </a:endParaRPr>
                    </a:p>
                    <a:p>
                      <a:pPr marL="64769">
                        <a:lnSpc>
                          <a:spcPct val="100000"/>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5" dirty="0">
                          <a:latin typeface="Calibri"/>
                          <a:cs typeface="Calibri"/>
                        </a:rPr>
                        <a:t>sam</a:t>
                      </a:r>
                      <a:r>
                        <a:rPr sz="1200" spc="5" dirty="0">
                          <a:latin typeface="Calibri"/>
                          <a:cs typeface="Calibri"/>
                        </a:rPr>
                        <a:t>p</a:t>
                      </a:r>
                      <a:r>
                        <a:rPr sz="1200" spc="-15" dirty="0">
                          <a:latin typeface="Calibri"/>
                          <a:cs typeface="Calibri"/>
                        </a:rPr>
                        <a:t>l</a:t>
                      </a:r>
                      <a:r>
                        <a:rPr sz="1200" dirty="0">
                          <a:latin typeface="Calibri"/>
                          <a:cs typeface="Calibri"/>
                        </a:rPr>
                        <a:t>es</a:t>
                      </a:r>
                      <a:r>
                        <a:rPr sz="1200" spc="-40" dirty="0">
                          <a:latin typeface="Times New Roman"/>
                          <a:cs typeface="Times New Roman"/>
                        </a:rPr>
                        <a:t> </a:t>
                      </a:r>
                      <a:r>
                        <a:rPr sz="1200" spc="-5" dirty="0">
                          <a:latin typeface="Calibri"/>
                          <a:cs typeface="Calibri"/>
                        </a:rPr>
                        <a:t>o</a:t>
                      </a:r>
                      <a:r>
                        <a:rPr sz="1200" dirty="0">
                          <a:latin typeface="Calibri"/>
                          <a:cs typeface="Calibri"/>
                        </a:rPr>
                        <a:t>f</a:t>
                      </a:r>
                      <a:r>
                        <a:rPr sz="1200" spc="-30" dirty="0">
                          <a:latin typeface="Times New Roman"/>
                          <a:cs typeface="Times New Roman"/>
                        </a:rPr>
                        <a:t> </a:t>
                      </a:r>
                      <a:r>
                        <a:rPr sz="1200" dirty="0">
                          <a:latin typeface="Calibri"/>
                          <a:cs typeface="Calibri"/>
                        </a:rPr>
                        <a:t>yo</a:t>
                      </a:r>
                      <a:r>
                        <a:rPr sz="1200" spc="5" dirty="0">
                          <a:latin typeface="Calibri"/>
                          <a:cs typeface="Calibri"/>
                        </a:rPr>
                        <a:t>u</a:t>
                      </a:r>
                      <a:r>
                        <a:rPr sz="1200" dirty="0">
                          <a:latin typeface="Calibri"/>
                          <a:cs typeface="Calibri"/>
                        </a:rPr>
                        <a:t>r</a:t>
                      </a:r>
                      <a:r>
                        <a:rPr sz="1200" spc="-35" dirty="0">
                          <a:latin typeface="Times New Roman"/>
                          <a:cs typeface="Times New Roman"/>
                        </a:rPr>
                        <a:t> </a:t>
                      </a:r>
                      <a:r>
                        <a:rPr sz="1200" spc="5" dirty="0">
                          <a:latin typeface="Calibri"/>
                          <a:cs typeface="Calibri"/>
                        </a:rPr>
                        <a:t>w</a:t>
                      </a:r>
                      <a:r>
                        <a:rPr sz="1200" spc="-5" dirty="0">
                          <a:latin typeface="Calibri"/>
                          <a:cs typeface="Calibri"/>
                        </a:rPr>
                        <a:t>o</a:t>
                      </a:r>
                      <a:r>
                        <a:rPr sz="1200" dirty="0">
                          <a:latin typeface="Calibri"/>
                          <a:cs typeface="Calibri"/>
                        </a:rPr>
                        <a:t>rk</a:t>
                      </a:r>
                      <a:r>
                        <a:rPr lang="en-US" sz="1200" dirty="0">
                          <a:latin typeface="Calibri"/>
                          <a:cs typeface="Calibri"/>
                        </a:rPr>
                        <a:t>:</a:t>
                      </a:r>
                      <a:endParaRPr sz="1200" dirty="0">
                        <a:latin typeface="Calibri"/>
                        <a:cs typeface="Calibri"/>
                      </a:endParaRPr>
                    </a:p>
                    <a:p>
                      <a:pPr marL="521970" indent="-228600">
                        <a:lnSpc>
                          <a:spcPct val="100000"/>
                        </a:lnSpc>
                        <a:spcBef>
                          <a:spcPts val="85"/>
                        </a:spcBef>
                        <a:buFont typeface="Symbol"/>
                        <a:buChar char=""/>
                        <a:tabLst>
                          <a:tab pos="522605" algn="l"/>
                        </a:tabLst>
                      </a:pPr>
                      <a:r>
                        <a:rPr sz="1200" dirty="0">
                          <a:latin typeface="Calibri"/>
                          <a:cs typeface="Calibri"/>
                        </a:rPr>
                        <a:t>Dra</a:t>
                      </a:r>
                      <a:r>
                        <a:rPr sz="1200" spc="5" dirty="0">
                          <a:latin typeface="Calibri"/>
                          <a:cs typeface="Calibri"/>
                        </a:rPr>
                        <a:t>w</a:t>
                      </a:r>
                      <a:r>
                        <a:rPr sz="1200" spc="-15" dirty="0">
                          <a:latin typeface="Calibri"/>
                          <a:cs typeface="Calibri"/>
                        </a:rPr>
                        <a:t>i</a:t>
                      </a:r>
                      <a:r>
                        <a:rPr sz="1200" dirty="0">
                          <a:latin typeface="Calibri"/>
                          <a:cs typeface="Calibri"/>
                        </a:rPr>
                        <a:t>ngs</a:t>
                      </a:r>
                      <a:r>
                        <a:rPr sz="1200" spc="-30" dirty="0">
                          <a:latin typeface="Times New Roman"/>
                          <a:cs typeface="Times New Roman"/>
                        </a:rPr>
                        <a:t> </a:t>
                      </a:r>
                      <a:r>
                        <a:rPr sz="1200" dirty="0">
                          <a:latin typeface="Calibri"/>
                          <a:cs typeface="Calibri"/>
                        </a:rPr>
                        <a:t>or</a:t>
                      </a:r>
                      <a:r>
                        <a:rPr sz="1200" spc="-40" dirty="0">
                          <a:latin typeface="Times New Roman"/>
                          <a:cs typeface="Times New Roman"/>
                        </a:rPr>
                        <a:t> </a:t>
                      </a:r>
                      <a:r>
                        <a:rPr sz="1200" spc="-10" dirty="0">
                          <a:latin typeface="Calibri"/>
                          <a:cs typeface="Calibri"/>
                        </a:rPr>
                        <a:t>p</a:t>
                      </a:r>
                      <a:r>
                        <a:rPr sz="1200" dirty="0">
                          <a:latin typeface="Calibri"/>
                          <a:cs typeface="Calibri"/>
                        </a:rPr>
                        <a:t>h</a:t>
                      </a:r>
                      <a:r>
                        <a:rPr sz="1200" spc="-5" dirty="0">
                          <a:latin typeface="Calibri"/>
                          <a:cs typeface="Calibri"/>
                        </a:rPr>
                        <a:t>otograp</a:t>
                      </a:r>
                      <a:r>
                        <a:rPr sz="1200" spc="-10" dirty="0">
                          <a:latin typeface="Calibri"/>
                          <a:cs typeface="Calibri"/>
                        </a:rPr>
                        <a:t>h</a:t>
                      </a:r>
                      <a:r>
                        <a:rPr sz="1200" dirty="0">
                          <a:latin typeface="Calibri"/>
                          <a:cs typeface="Calibri"/>
                        </a:rPr>
                        <a:t>s</a:t>
                      </a:r>
                    </a:p>
                    <a:p>
                      <a:pPr marL="521970" indent="-228600">
                        <a:lnSpc>
                          <a:spcPct val="100000"/>
                        </a:lnSpc>
                        <a:spcBef>
                          <a:spcPts val="85"/>
                        </a:spcBef>
                        <a:buFont typeface="Symbol"/>
                        <a:buChar char=""/>
                        <a:tabLst>
                          <a:tab pos="522605" algn="l"/>
                        </a:tabLst>
                      </a:pPr>
                      <a:r>
                        <a:rPr sz="1200" dirty="0">
                          <a:latin typeface="Calibri"/>
                          <a:cs typeface="Calibri"/>
                        </a:rPr>
                        <a:t>Rep</a:t>
                      </a:r>
                      <a:r>
                        <a:rPr sz="1200" spc="-5" dirty="0">
                          <a:latin typeface="Calibri"/>
                          <a:cs typeface="Calibri"/>
                        </a:rPr>
                        <a:t>o</a:t>
                      </a:r>
                      <a:r>
                        <a:rPr sz="1200" dirty="0">
                          <a:latin typeface="Calibri"/>
                          <a:cs typeface="Calibri"/>
                        </a:rPr>
                        <a:t>rts</a:t>
                      </a:r>
                    </a:p>
                    <a:p>
                      <a:pPr marL="521970" indent="-228600">
                        <a:lnSpc>
                          <a:spcPct val="100000"/>
                        </a:lnSpc>
                        <a:spcBef>
                          <a:spcPts val="95"/>
                        </a:spcBef>
                        <a:buFont typeface="Symbol"/>
                        <a:buChar char=""/>
                        <a:tabLst>
                          <a:tab pos="522605" algn="l"/>
                        </a:tabLst>
                      </a:pPr>
                      <a:r>
                        <a:rPr sz="1200" dirty="0">
                          <a:latin typeface="Calibri"/>
                          <a:cs typeface="Calibri"/>
                        </a:rPr>
                        <a:t>Wri</a:t>
                      </a:r>
                      <a:r>
                        <a:rPr sz="1200" spc="5" dirty="0">
                          <a:latin typeface="Calibri"/>
                          <a:cs typeface="Calibri"/>
                        </a:rPr>
                        <a:t>t</a:t>
                      </a:r>
                      <a:r>
                        <a:rPr sz="1200" dirty="0">
                          <a:latin typeface="Calibri"/>
                          <a:cs typeface="Calibri"/>
                        </a:rPr>
                        <a:t>t</a:t>
                      </a:r>
                      <a:r>
                        <a:rPr sz="1200" spc="-10" dirty="0">
                          <a:latin typeface="Calibri"/>
                          <a:cs typeface="Calibri"/>
                        </a:rPr>
                        <a:t>e</a:t>
                      </a:r>
                      <a:r>
                        <a:rPr sz="1200" dirty="0">
                          <a:latin typeface="Calibri"/>
                          <a:cs typeface="Calibri"/>
                        </a:rPr>
                        <a:t>n</a:t>
                      </a:r>
                      <a:r>
                        <a:rPr sz="1200" spc="-25" dirty="0">
                          <a:latin typeface="Times New Roman"/>
                          <a:cs typeface="Times New Roman"/>
                        </a:rPr>
                        <a:t> </a:t>
                      </a:r>
                      <a:r>
                        <a:rPr sz="1200" spc="-15" dirty="0">
                          <a:latin typeface="Calibri"/>
                          <a:cs typeface="Calibri"/>
                        </a:rPr>
                        <a:t>m</a:t>
                      </a:r>
                      <a:r>
                        <a:rPr sz="1200" dirty="0">
                          <a:latin typeface="Calibri"/>
                          <a:cs typeface="Calibri"/>
                        </a:rPr>
                        <a:t>a</a:t>
                      </a:r>
                      <a:r>
                        <a:rPr sz="1200" spc="5" dirty="0">
                          <a:latin typeface="Calibri"/>
                          <a:cs typeface="Calibri"/>
                        </a:rPr>
                        <a:t>t</a:t>
                      </a:r>
                      <a:r>
                        <a:rPr sz="1200" dirty="0">
                          <a:latin typeface="Calibri"/>
                          <a:cs typeface="Calibri"/>
                        </a:rPr>
                        <a:t>er</a:t>
                      </a:r>
                      <a:r>
                        <a:rPr sz="1200" spc="-15" dirty="0">
                          <a:latin typeface="Calibri"/>
                          <a:cs typeface="Calibri"/>
                        </a:rPr>
                        <a:t>i</a:t>
                      </a:r>
                      <a:r>
                        <a:rPr sz="1200" dirty="0">
                          <a:latin typeface="Calibri"/>
                          <a:cs typeface="Calibri"/>
                        </a:rPr>
                        <a:t>als</a:t>
                      </a:r>
                    </a:p>
                    <a:p>
                      <a:pPr marL="521970" indent="-228600">
                        <a:lnSpc>
                          <a:spcPct val="100000"/>
                        </a:lnSpc>
                        <a:spcBef>
                          <a:spcPts val="85"/>
                        </a:spcBef>
                        <a:buFont typeface="Symbol"/>
                        <a:buChar char=""/>
                        <a:tabLst>
                          <a:tab pos="522605" algn="l"/>
                        </a:tabLst>
                      </a:pPr>
                      <a:r>
                        <a:rPr sz="1200" dirty="0">
                          <a:latin typeface="Calibri"/>
                          <a:cs typeface="Calibri"/>
                        </a:rPr>
                        <a:t>Pr</a:t>
                      </a:r>
                      <a:r>
                        <a:rPr sz="1200" spc="-5" dirty="0">
                          <a:latin typeface="Calibri"/>
                          <a:cs typeface="Calibri"/>
                        </a:rPr>
                        <a:t>o</a:t>
                      </a:r>
                      <a:r>
                        <a:rPr sz="1200" dirty="0">
                          <a:latin typeface="Calibri"/>
                          <a:cs typeface="Calibri"/>
                        </a:rPr>
                        <a:t>jects</a:t>
                      </a:r>
                    </a:p>
                    <a:p>
                      <a:pPr marL="521970" indent="-228600">
                        <a:lnSpc>
                          <a:spcPct val="100000"/>
                        </a:lnSpc>
                        <a:spcBef>
                          <a:spcPts val="85"/>
                        </a:spcBef>
                        <a:buFont typeface="Symbol"/>
                        <a:buChar char=""/>
                        <a:tabLst>
                          <a:tab pos="522605" algn="l"/>
                        </a:tabLst>
                      </a:pPr>
                      <a:r>
                        <a:rPr sz="1200" spc="-5" dirty="0">
                          <a:latin typeface="Calibri"/>
                          <a:cs typeface="Calibri"/>
                        </a:rPr>
                        <a:t>O</a:t>
                      </a:r>
                      <a:r>
                        <a:rPr sz="1200" dirty="0">
                          <a:latin typeface="Calibri"/>
                          <a:cs typeface="Calibri"/>
                        </a:rPr>
                        <a:t>b</a:t>
                      </a:r>
                      <a:r>
                        <a:rPr sz="1200" spc="-5" dirty="0">
                          <a:latin typeface="Calibri"/>
                          <a:cs typeface="Calibri"/>
                        </a:rPr>
                        <a:t>j</a:t>
                      </a:r>
                      <a:r>
                        <a:rPr sz="1200" dirty="0">
                          <a:latin typeface="Calibri"/>
                          <a:cs typeface="Calibri"/>
                        </a:rPr>
                        <a:t>e</a:t>
                      </a:r>
                      <a:r>
                        <a:rPr sz="1200" spc="-5" dirty="0">
                          <a:latin typeface="Calibri"/>
                          <a:cs typeface="Calibri"/>
                        </a:rPr>
                        <a:t>c</a:t>
                      </a:r>
                      <a:r>
                        <a:rPr sz="1200" dirty="0">
                          <a:latin typeface="Calibri"/>
                          <a:cs typeface="Calibri"/>
                        </a:rPr>
                        <a:t>ts</a:t>
                      </a:r>
                    </a:p>
                    <a:p>
                      <a:pPr marL="521970" indent="-228600">
                        <a:lnSpc>
                          <a:spcPct val="100000"/>
                        </a:lnSpc>
                        <a:spcBef>
                          <a:spcPts val="95"/>
                        </a:spcBef>
                        <a:buFont typeface="Symbol"/>
                        <a:buChar char=""/>
                        <a:tabLst>
                          <a:tab pos="522605" algn="l"/>
                        </a:tabLst>
                      </a:pPr>
                      <a:r>
                        <a:rPr sz="1200" dirty="0">
                          <a:latin typeface="Calibri"/>
                          <a:cs typeface="Calibri"/>
                        </a:rPr>
                        <a:t>Work</a:t>
                      </a:r>
                      <a:r>
                        <a:rPr sz="1200" spc="-35" dirty="0">
                          <a:latin typeface="Times New Roman"/>
                          <a:cs typeface="Times New Roman"/>
                        </a:rPr>
                        <a:t> </a:t>
                      </a:r>
                      <a:r>
                        <a:rPr sz="1200" spc="-5" dirty="0">
                          <a:latin typeface="Calibri"/>
                          <a:cs typeface="Calibri"/>
                        </a:rPr>
                        <a:t>o</a:t>
                      </a:r>
                      <a:r>
                        <a:rPr sz="1200" dirty="0">
                          <a:latin typeface="Calibri"/>
                          <a:cs typeface="Calibri"/>
                        </a:rPr>
                        <a:t>f</a:t>
                      </a:r>
                      <a:r>
                        <a:rPr sz="1200" spc="-30" dirty="0">
                          <a:latin typeface="Times New Roman"/>
                          <a:cs typeface="Times New Roman"/>
                        </a:rPr>
                        <a:t> </a:t>
                      </a:r>
                      <a:r>
                        <a:rPr sz="1200" dirty="0">
                          <a:latin typeface="Calibri"/>
                          <a:cs typeface="Calibri"/>
                        </a:rPr>
                        <a:t>ar</a:t>
                      </a:r>
                      <a:r>
                        <a:rPr sz="1200" spc="5" dirty="0">
                          <a:latin typeface="Calibri"/>
                          <a:cs typeface="Calibri"/>
                        </a:rPr>
                        <a:t>t</a:t>
                      </a:r>
                      <a:r>
                        <a:rPr sz="1200" dirty="0">
                          <a:latin typeface="Calibri"/>
                          <a:cs typeface="Calibri"/>
                        </a:rPr>
                        <a:t>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200" b="1" dirty="0">
                          <a:latin typeface="Calibri"/>
                          <a:cs typeface="Calibri"/>
                        </a:rPr>
                        <a:t>E-</a:t>
                      </a:r>
                      <a:r>
                        <a:rPr sz="1200" b="1" spc="-5" dirty="0">
                          <a:latin typeface="Calibri"/>
                          <a:cs typeface="Calibri"/>
                        </a:rPr>
                        <a:t>ma</a:t>
                      </a:r>
                      <a:r>
                        <a:rPr sz="1200" b="1" dirty="0">
                          <a:latin typeface="Calibri"/>
                          <a:cs typeface="Calibri"/>
                        </a:rPr>
                        <a:t>il</a:t>
                      </a:r>
                      <a:endParaRPr sz="1200" dirty="0">
                        <a:latin typeface="Calibri"/>
                        <a:cs typeface="Calibri"/>
                      </a:endParaRPr>
                    </a:p>
                    <a:p>
                      <a:pPr>
                        <a:lnSpc>
                          <a:spcPct val="100000"/>
                        </a:lnSpc>
                        <a:spcBef>
                          <a:spcPts val="26"/>
                        </a:spcBef>
                      </a:pPr>
                      <a:endParaRPr sz="1200" dirty="0">
                        <a:latin typeface="Times New Roman"/>
                        <a:cs typeface="Times New Roman"/>
                      </a:endParaRPr>
                    </a:p>
                    <a:p>
                      <a:pPr marL="64769" marR="815340">
                        <a:lnSpc>
                          <a:spcPct val="101699"/>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5" dirty="0">
                          <a:latin typeface="Calibri"/>
                          <a:cs typeface="Calibri"/>
                        </a:rPr>
                        <a:t>co</a:t>
                      </a:r>
                      <a:r>
                        <a:rPr sz="1200" spc="5" dirty="0">
                          <a:latin typeface="Calibri"/>
                          <a:cs typeface="Calibri"/>
                        </a:rPr>
                        <a:t>p</a:t>
                      </a:r>
                      <a:r>
                        <a:rPr sz="1200" spc="-15" dirty="0">
                          <a:latin typeface="Calibri"/>
                          <a:cs typeface="Calibri"/>
                        </a:rPr>
                        <a:t>i</a:t>
                      </a:r>
                      <a:r>
                        <a:rPr sz="1200" dirty="0">
                          <a:latin typeface="Calibri"/>
                          <a:cs typeface="Calibri"/>
                        </a:rPr>
                        <a:t>es</a:t>
                      </a:r>
                      <a:r>
                        <a:rPr sz="1200" spc="-25" dirty="0">
                          <a:latin typeface="Times New Roman"/>
                          <a:cs typeface="Times New Roman"/>
                        </a:rPr>
                        <a:t> </a:t>
                      </a:r>
                      <a:r>
                        <a:rPr sz="1200" spc="-10" dirty="0">
                          <a:latin typeface="Calibri"/>
                          <a:cs typeface="Calibri"/>
                        </a:rPr>
                        <a:t>o</a:t>
                      </a:r>
                      <a:r>
                        <a:rPr sz="1200" dirty="0">
                          <a:latin typeface="Calibri"/>
                          <a:cs typeface="Calibri"/>
                        </a:rPr>
                        <a:t>f</a:t>
                      </a:r>
                      <a:r>
                        <a:rPr sz="1200" spc="-25" dirty="0">
                          <a:latin typeface="Times New Roman"/>
                          <a:cs typeface="Times New Roman"/>
                        </a:rPr>
                        <a:t> </a:t>
                      </a:r>
                      <a:r>
                        <a:rPr sz="1200" dirty="0">
                          <a:latin typeface="Calibri"/>
                          <a:cs typeface="Calibri"/>
                        </a:rPr>
                        <a:t>email</a:t>
                      </a:r>
                      <a:r>
                        <a:rPr sz="1200" dirty="0">
                          <a:latin typeface="Times New Roman"/>
                          <a:cs typeface="Times New Roman"/>
                        </a:rPr>
                        <a:t> </a:t>
                      </a:r>
                      <a:r>
                        <a:rPr sz="1200" spc="-5" dirty="0">
                          <a:latin typeface="Calibri"/>
                          <a:cs typeface="Calibri"/>
                        </a:rPr>
                        <a:t>co</a:t>
                      </a:r>
                      <a:r>
                        <a:rPr sz="1200" dirty="0">
                          <a:latin typeface="Calibri"/>
                          <a:cs typeface="Calibri"/>
                        </a:rPr>
                        <a:t>mm</a:t>
                      </a:r>
                      <a:r>
                        <a:rPr sz="1200" spc="5" dirty="0">
                          <a:latin typeface="Calibri"/>
                          <a:cs typeface="Calibri"/>
                        </a:rPr>
                        <a:t>u</a:t>
                      </a:r>
                      <a:r>
                        <a:rPr sz="1200" dirty="0">
                          <a:latin typeface="Calibri"/>
                          <a:cs typeface="Calibri"/>
                        </a:rPr>
                        <a:t>ni</a:t>
                      </a:r>
                      <a:r>
                        <a:rPr sz="1200" spc="-5" dirty="0">
                          <a:latin typeface="Calibri"/>
                          <a:cs typeface="Calibri"/>
                        </a:rPr>
                        <a:t>c</a:t>
                      </a:r>
                      <a:r>
                        <a:rPr sz="1200" dirty="0">
                          <a:latin typeface="Calibri"/>
                          <a:cs typeface="Calibri"/>
                        </a:rPr>
                        <a:t>a</a:t>
                      </a:r>
                      <a:r>
                        <a:rPr sz="1200" spc="-5" dirty="0">
                          <a:latin typeface="Calibri"/>
                          <a:cs typeface="Calibri"/>
                        </a:rPr>
                        <a:t>t</a:t>
                      </a:r>
                      <a:r>
                        <a:rPr sz="1200" dirty="0">
                          <a:latin typeface="Calibri"/>
                          <a:cs typeface="Calibri"/>
                        </a:rPr>
                        <a:t>i</a:t>
                      </a:r>
                      <a:r>
                        <a:rPr sz="1200" spc="-5" dirty="0">
                          <a:latin typeface="Calibri"/>
                          <a:cs typeface="Calibri"/>
                        </a:rPr>
                        <a:t>o</a:t>
                      </a:r>
                      <a:r>
                        <a:rPr sz="1200" spc="5" dirty="0">
                          <a:latin typeface="Calibri"/>
                          <a:cs typeface="Calibri"/>
                        </a:rPr>
                        <a:t>n</a:t>
                      </a:r>
                      <a:r>
                        <a:rPr sz="1200" dirty="0">
                          <a:latin typeface="Calibri"/>
                          <a:cs typeface="Calibri"/>
                        </a:rPr>
                        <a:t>s</a:t>
                      </a:r>
                      <a:r>
                        <a:rPr sz="1200" spc="-40" dirty="0">
                          <a:latin typeface="Times New Roman"/>
                          <a:cs typeface="Times New Roman"/>
                        </a:rPr>
                        <a:t> </a:t>
                      </a:r>
                      <a:r>
                        <a:rPr sz="1200" spc="5" dirty="0">
                          <a:latin typeface="Calibri"/>
                          <a:cs typeface="Calibri"/>
                        </a:rPr>
                        <a:t>w</a:t>
                      </a:r>
                      <a:r>
                        <a:rPr sz="1200" spc="-10" dirty="0">
                          <a:latin typeface="Calibri"/>
                          <a:cs typeface="Calibri"/>
                        </a:rPr>
                        <a:t>h</a:t>
                      </a:r>
                      <a:r>
                        <a:rPr sz="1200" dirty="0">
                          <a:latin typeface="Calibri"/>
                          <a:cs typeface="Calibri"/>
                        </a:rPr>
                        <a:t>i</a:t>
                      </a:r>
                      <a:r>
                        <a:rPr sz="1200" spc="-5" dirty="0">
                          <a:latin typeface="Calibri"/>
                          <a:cs typeface="Calibri"/>
                        </a:rPr>
                        <a:t>c</a:t>
                      </a:r>
                      <a:r>
                        <a:rPr sz="1200" dirty="0">
                          <a:latin typeface="Calibri"/>
                          <a:cs typeface="Calibri"/>
                        </a:rPr>
                        <a:t>h</a:t>
                      </a:r>
                      <a:r>
                        <a:rPr sz="1200" spc="-25" dirty="0">
                          <a:latin typeface="Times New Roman"/>
                          <a:cs typeface="Times New Roman"/>
                        </a:rPr>
                        <a:t> </a:t>
                      </a:r>
                      <a:r>
                        <a:rPr sz="1200" spc="-15" dirty="0">
                          <a:latin typeface="Calibri"/>
                          <a:cs typeface="Calibri"/>
                        </a:rPr>
                        <a:t>v</a:t>
                      </a:r>
                      <a:r>
                        <a:rPr sz="1200" dirty="0">
                          <a:latin typeface="Calibri"/>
                          <a:cs typeface="Calibri"/>
                        </a:rPr>
                        <a:t>erify</a:t>
                      </a:r>
                      <a:r>
                        <a:rPr lang="en-US" sz="1200" dirty="0">
                          <a:latin typeface="Calibri"/>
                          <a:cs typeface="Calibri"/>
                        </a:rPr>
                        <a:t>:</a:t>
                      </a:r>
                      <a:endParaRPr sz="1200" dirty="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C</a:t>
                      </a:r>
                      <a:r>
                        <a:rPr sz="1200" dirty="0">
                          <a:latin typeface="Calibri"/>
                          <a:cs typeface="Calibri"/>
                        </a:rPr>
                        <a:t>u</a:t>
                      </a:r>
                      <a:r>
                        <a:rPr sz="1200" spc="-5" dirty="0">
                          <a:latin typeface="Calibri"/>
                          <a:cs typeface="Calibri"/>
                        </a:rPr>
                        <a:t>s</a:t>
                      </a:r>
                      <a:r>
                        <a:rPr sz="1200" dirty="0">
                          <a:latin typeface="Calibri"/>
                          <a:cs typeface="Calibri"/>
                        </a:rPr>
                        <a:t>t</a:t>
                      </a:r>
                      <a:r>
                        <a:rPr sz="1200" spc="-5" dirty="0">
                          <a:latin typeface="Calibri"/>
                          <a:cs typeface="Calibri"/>
                        </a:rPr>
                        <a:t>o</a:t>
                      </a:r>
                      <a:r>
                        <a:rPr sz="1200" dirty="0">
                          <a:latin typeface="Calibri"/>
                          <a:cs typeface="Calibri"/>
                        </a:rPr>
                        <a:t>mer</a:t>
                      </a:r>
                      <a:r>
                        <a:rPr sz="1200" spc="-35" dirty="0">
                          <a:latin typeface="Times New Roman"/>
                          <a:cs typeface="Times New Roman"/>
                        </a:rPr>
                        <a:t> </a:t>
                      </a:r>
                      <a:r>
                        <a:rPr sz="1200" dirty="0">
                          <a:latin typeface="Calibri"/>
                          <a:cs typeface="Calibri"/>
                        </a:rPr>
                        <a:t>f</a:t>
                      </a:r>
                      <a:r>
                        <a:rPr sz="1200" spc="-10" dirty="0">
                          <a:latin typeface="Calibri"/>
                          <a:cs typeface="Calibri"/>
                        </a:rPr>
                        <a:t>e</a:t>
                      </a:r>
                      <a:r>
                        <a:rPr sz="1200" dirty="0">
                          <a:latin typeface="Calibri"/>
                          <a:cs typeface="Calibri"/>
                        </a:rPr>
                        <a:t>e</a:t>
                      </a:r>
                      <a:r>
                        <a:rPr sz="1200" spc="-5" dirty="0">
                          <a:latin typeface="Calibri"/>
                          <a:cs typeface="Calibri"/>
                        </a:rPr>
                        <a:t>d</a:t>
                      </a:r>
                      <a:r>
                        <a:rPr sz="1200" dirty="0">
                          <a:latin typeface="Calibri"/>
                          <a:cs typeface="Calibri"/>
                        </a:rPr>
                        <a:t>back</a:t>
                      </a:r>
                    </a:p>
                    <a:p>
                      <a:pPr marL="521970" indent="-228600">
                        <a:lnSpc>
                          <a:spcPct val="100000"/>
                        </a:lnSpc>
                        <a:spcBef>
                          <a:spcPts val="85"/>
                        </a:spcBef>
                        <a:buFont typeface="Symbol"/>
                        <a:buChar char=""/>
                        <a:tabLst>
                          <a:tab pos="522605" algn="l"/>
                        </a:tabLst>
                      </a:pPr>
                      <a:r>
                        <a:rPr sz="1200" dirty="0">
                          <a:latin typeface="Calibri"/>
                          <a:cs typeface="Calibri"/>
                        </a:rPr>
                        <a:t>Work</a:t>
                      </a:r>
                      <a:r>
                        <a:rPr sz="1200" spc="-35" dirty="0">
                          <a:latin typeface="Times New Roman"/>
                          <a:cs typeface="Times New Roman"/>
                        </a:rPr>
                        <a:t> </a:t>
                      </a:r>
                      <a:r>
                        <a:rPr sz="1200" spc="-5" dirty="0">
                          <a:latin typeface="Calibri"/>
                          <a:cs typeface="Calibri"/>
                        </a:rPr>
                        <a:t>c</a:t>
                      </a:r>
                      <a:r>
                        <a:rPr sz="1200" dirty="0">
                          <a:latin typeface="Calibri"/>
                          <a:cs typeface="Calibri"/>
                        </a:rPr>
                        <a:t>tivities</a:t>
                      </a:r>
                    </a:p>
                    <a:p>
                      <a:pPr marL="521970" indent="-228600">
                        <a:lnSpc>
                          <a:spcPct val="100000"/>
                        </a:lnSpc>
                        <a:spcBef>
                          <a:spcPts val="95"/>
                        </a:spcBef>
                        <a:buFont typeface="Symbol"/>
                        <a:buChar char=""/>
                        <a:tabLst>
                          <a:tab pos="522605" algn="l"/>
                        </a:tabLst>
                      </a:pPr>
                      <a:r>
                        <a:rPr sz="1200" dirty="0">
                          <a:latin typeface="Calibri"/>
                          <a:cs typeface="Calibri"/>
                        </a:rPr>
                        <a:t>Wri</a:t>
                      </a:r>
                      <a:r>
                        <a:rPr sz="1200" spc="5" dirty="0">
                          <a:latin typeface="Calibri"/>
                          <a:cs typeface="Calibri"/>
                        </a:rPr>
                        <a:t>t</a:t>
                      </a:r>
                      <a:r>
                        <a:rPr sz="1200" dirty="0">
                          <a:latin typeface="Calibri"/>
                          <a:cs typeface="Calibri"/>
                        </a:rPr>
                        <a:t>t</a:t>
                      </a:r>
                      <a:r>
                        <a:rPr sz="1200" spc="-10" dirty="0">
                          <a:latin typeface="Calibri"/>
                          <a:cs typeface="Calibri"/>
                        </a:rPr>
                        <a:t>e</a:t>
                      </a:r>
                      <a:r>
                        <a:rPr sz="1200" dirty="0">
                          <a:latin typeface="Calibri"/>
                          <a:cs typeface="Calibri"/>
                        </a:rPr>
                        <a:t>n</a:t>
                      </a:r>
                      <a:r>
                        <a:rPr sz="1200" spc="-25" dirty="0">
                          <a:latin typeface="Times New Roman"/>
                          <a:cs typeface="Times New Roman"/>
                        </a:rPr>
                        <a:t> </a:t>
                      </a:r>
                      <a:r>
                        <a:rPr sz="1200" spc="-5" dirty="0">
                          <a:latin typeface="Calibri"/>
                          <a:cs typeface="Calibri"/>
                        </a:rPr>
                        <a:t>s</a:t>
                      </a:r>
                      <a:r>
                        <a:rPr sz="1200" spc="-10" dirty="0">
                          <a:latin typeface="Calibri"/>
                          <a:cs typeface="Calibri"/>
                        </a:rPr>
                        <a:t>k</a:t>
                      </a:r>
                      <a:r>
                        <a:rPr sz="1200" dirty="0">
                          <a:latin typeface="Calibri"/>
                          <a:cs typeface="Calibri"/>
                        </a:rPr>
                        <a:t>ills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1752600">
                <a:tc>
                  <a:txBody>
                    <a:bodyPr/>
                    <a:lstStyle/>
                    <a:p>
                      <a:pPr marL="64769">
                        <a:lnSpc>
                          <a:spcPct val="100000"/>
                        </a:lnSpc>
                      </a:pPr>
                      <a:r>
                        <a:rPr sz="1200" b="1" spc="-5" dirty="0">
                          <a:latin typeface="Calibri"/>
                          <a:cs typeface="Calibri"/>
                        </a:rPr>
                        <a:t>Rec</a:t>
                      </a:r>
                      <a:r>
                        <a:rPr sz="1200" b="1" dirty="0">
                          <a:latin typeface="Calibri"/>
                          <a:cs typeface="Calibri"/>
                        </a:rPr>
                        <a:t>ords</a:t>
                      </a:r>
                      <a:r>
                        <a:rPr sz="1200" b="1" spc="-25" dirty="0">
                          <a:latin typeface="Times New Roman"/>
                          <a:cs typeface="Times New Roman"/>
                        </a:rPr>
                        <a:t> </a:t>
                      </a:r>
                      <a:r>
                        <a:rPr sz="1200" b="1" spc="-10" dirty="0">
                          <a:latin typeface="Calibri"/>
                          <a:cs typeface="Calibri"/>
                        </a:rPr>
                        <a:t>o</a:t>
                      </a:r>
                      <a:r>
                        <a:rPr sz="1200" b="1" dirty="0">
                          <a:latin typeface="Calibri"/>
                          <a:cs typeface="Calibri"/>
                        </a:rPr>
                        <a:t>f</a:t>
                      </a:r>
                      <a:r>
                        <a:rPr sz="1200" b="1" spc="-25" dirty="0">
                          <a:latin typeface="Times New Roman"/>
                          <a:cs typeface="Times New Roman"/>
                        </a:rPr>
                        <a:t> </a:t>
                      </a:r>
                      <a:r>
                        <a:rPr sz="1200" b="1" spc="-10" dirty="0">
                          <a:latin typeface="Calibri"/>
                          <a:cs typeface="Calibri"/>
                        </a:rPr>
                        <a:t>w</a:t>
                      </a:r>
                      <a:r>
                        <a:rPr sz="1200" b="1" dirty="0">
                          <a:latin typeface="Calibri"/>
                          <a:cs typeface="Calibri"/>
                        </a:rPr>
                        <a:t>o</a:t>
                      </a:r>
                      <a:r>
                        <a:rPr sz="1200" b="1" spc="5" dirty="0">
                          <a:latin typeface="Calibri"/>
                          <a:cs typeface="Calibri"/>
                        </a:rPr>
                        <a:t>r</a:t>
                      </a:r>
                      <a:r>
                        <a:rPr sz="1200" b="1" spc="-15" dirty="0">
                          <a:latin typeface="Calibri"/>
                          <a:cs typeface="Calibri"/>
                        </a:rPr>
                        <a:t>k</a:t>
                      </a:r>
                      <a:r>
                        <a:rPr sz="1200" b="1" dirty="0">
                          <a:latin typeface="Calibri"/>
                          <a:cs typeface="Calibri"/>
                        </a:rPr>
                        <a:t>pl</a:t>
                      </a:r>
                      <a:r>
                        <a:rPr sz="1200" b="1" spc="-5" dirty="0">
                          <a:latin typeface="Calibri"/>
                          <a:cs typeface="Calibri"/>
                        </a:rPr>
                        <a:t>ac</a:t>
                      </a:r>
                      <a:r>
                        <a:rPr sz="1200" b="1" dirty="0">
                          <a:latin typeface="Calibri"/>
                          <a:cs typeface="Calibri"/>
                        </a:rPr>
                        <a:t>e</a:t>
                      </a:r>
                      <a:r>
                        <a:rPr sz="1200" b="1" spc="-30" dirty="0">
                          <a:latin typeface="Times New Roman"/>
                          <a:cs typeface="Times New Roman"/>
                        </a:rPr>
                        <a:t> </a:t>
                      </a:r>
                      <a:r>
                        <a:rPr sz="1200" b="1" spc="-5" dirty="0">
                          <a:latin typeface="Calibri"/>
                          <a:cs typeface="Calibri"/>
                        </a:rPr>
                        <a:t>a</a:t>
                      </a:r>
                      <a:r>
                        <a:rPr sz="1200" b="1" spc="-15" dirty="0">
                          <a:latin typeface="Calibri"/>
                          <a:cs typeface="Calibri"/>
                        </a:rPr>
                        <a:t>c</a:t>
                      </a:r>
                      <a:r>
                        <a:rPr sz="1200" b="1" dirty="0">
                          <a:latin typeface="Calibri"/>
                          <a:cs typeface="Calibri"/>
                        </a:rPr>
                        <a:t>t</a:t>
                      </a:r>
                      <a:r>
                        <a:rPr sz="1200" b="1" spc="5" dirty="0">
                          <a:latin typeface="Calibri"/>
                          <a:cs typeface="Calibri"/>
                        </a:rPr>
                        <a:t>i</a:t>
                      </a:r>
                      <a:r>
                        <a:rPr sz="1200" b="1" spc="-5" dirty="0">
                          <a:latin typeface="Calibri"/>
                          <a:cs typeface="Calibri"/>
                        </a:rPr>
                        <a:t>vi</a:t>
                      </a:r>
                      <a:r>
                        <a:rPr sz="1200" b="1" spc="-10" dirty="0">
                          <a:latin typeface="Calibri"/>
                          <a:cs typeface="Calibri"/>
                        </a:rPr>
                        <a:t>t</a:t>
                      </a:r>
                      <a:r>
                        <a:rPr sz="1200" b="1" dirty="0">
                          <a:latin typeface="Calibri"/>
                          <a:cs typeface="Calibri"/>
                        </a:rPr>
                        <a:t>i</a:t>
                      </a:r>
                      <a:r>
                        <a:rPr sz="1200" b="1" spc="-5" dirty="0">
                          <a:latin typeface="Calibri"/>
                          <a:cs typeface="Calibri"/>
                        </a:rPr>
                        <a:t>e</a:t>
                      </a:r>
                      <a:r>
                        <a:rPr sz="1200" b="1" dirty="0">
                          <a:latin typeface="Calibri"/>
                          <a:cs typeface="Calibri"/>
                        </a:rPr>
                        <a:t>s</a:t>
                      </a:r>
                      <a:endParaRPr sz="1200">
                        <a:latin typeface="Calibri"/>
                        <a:cs typeface="Calibri"/>
                      </a:endParaRPr>
                    </a:p>
                    <a:p>
                      <a:pPr>
                        <a:lnSpc>
                          <a:spcPct val="100000"/>
                        </a:lnSpc>
                        <a:spcBef>
                          <a:spcPts val="38"/>
                        </a:spcBef>
                      </a:pPr>
                      <a:endParaRPr sz="1200">
                        <a:latin typeface="Times New Roman"/>
                        <a:cs typeface="Times New Roman"/>
                      </a:endParaRPr>
                    </a:p>
                    <a:p>
                      <a:pPr marL="64769" marR="222885">
                        <a:lnSpc>
                          <a:spcPct val="101699"/>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spc="-10" dirty="0">
                          <a:latin typeface="Calibri"/>
                          <a:cs typeface="Calibri"/>
                        </a:rPr>
                        <a:t>d</a:t>
                      </a:r>
                      <a:r>
                        <a:rPr sz="1200" spc="-5" dirty="0">
                          <a:latin typeface="Calibri"/>
                          <a:cs typeface="Calibri"/>
                        </a:rPr>
                        <a:t>oc</a:t>
                      </a:r>
                      <a:r>
                        <a:rPr sz="1200" spc="5" dirty="0">
                          <a:latin typeface="Calibri"/>
                          <a:cs typeface="Calibri"/>
                        </a:rPr>
                        <a:t>u</a:t>
                      </a:r>
                      <a:r>
                        <a:rPr sz="1200" dirty="0">
                          <a:latin typeface="Calibri"/>
                          <a:cs typeface="Calibri"/>
                        </a:rPr>
                        <a:t>m</a:t>
                      </a:r>
                      <a:r>
                        <a:rPr sz="1200" spc="-10" dirty="0">
                          <a:latin typeface="Calibri"/>
                          <a:cs typeface="Calibri"/>
                        </a:rPr>
                        <a:t>e</a:t>
                      </a:r>
                      <a:r>
                        <a:rPr sz="1200" dirty="0">
                          <a:latin typeface="Calibri"/>
                          <a:cs typeface="Calibri"/>
                        </a:rPr>
                        <a:t>nts</a:t>
                      </a:r>
                      <a:r>
                        <a:rPr sz="1200" spc="-40" dirty="0">
                          <a:latin typeface="Times New Roman"/>
                          <a:cs typeface="Times New Roman"/>
                        </a:rPr>
                        <a:t> </a:t>
                      </a:r>
                      <a:r>
                        <a:rPr sz="1200" dirty="0">
                          <a:latin typeface="Calibri"/>
                          <a:cs typeface="Calibri"/>
                        </a:rPr>
                        <a:t>th</a:t>
                      </a:r>
                      <a:r>
                        <a:rPr sz="1200" spc="-15" dirty="0">
                          <a:latin typeface="Calibri"/>
                          <a:cs typeface="Calibri"/>
                        </a:rPr>
                        <a:t>a</a:t>
                      </a:r>
                      <a:r>
                        <a:rPr sz="1200" dirty="0">
                          <a:latin typeface="Calibri"/>
                          <a:cs typeface="Calibri"/>
                        </a:rPr>
                        <a:t>t</a:t>
                      </a:r>
                      <a:r>
                        <a:rPr sz="1200" spc="-25" dirty="0">
                          <a:latin typeface="Times New Roman"/>
                          <a:cs typeface="Times New Roman"/>
                        </a:rPr>
                        <a:t> </a:t>
                      </a:r>
                      <a:r>
                        <a:rPr sz="1200" dirty="0">
                          <a:latin typeface="Calibri"/>
                          <a:cs typeface="Calibri"/>
                        </a:rPr>
                        <a:t>ver</a:t>
                      </a:r>
                      <a:r>
                        <a:rPr sz="1200" spc="-10" dirty="0">
                          <a:latin typeface="Calibri"/>
                          <a:cs typeface="Calibri"/>
                        </a:rPr>
                        <a:t>i</a:t>
                      </a:r>
                      <a:r>
                        <a:rPr sz="1200" dirty="0">
                          <a:latin typeface="Calibri"/>
                          <a:cs typeface="Calibri"/>
                        </a:rPr>
                        <a:t>fy</a:t>
                      </a:r>
                      <a:r>
                        <a:rPr sz="1200" spc="-30" dirty="0">
                          <a:latin typeface="Times New Roman"/>
                          <a:cs typeface="Times New Roman"/>
                        </a:rPr>
                        <a:t> </a:t>
                      </a:r>
                      <a:r>
                        <a:rPr sz="1200" dirty="0">
                          <a:latin typeface="Calibri"/>
                          <a:cs typeface="Calibri"/>
                        </a:rPr>
                        <a:t>yo</a:t>
                      </a:r>
                      <a:r>
                        <a:rPr sz="1200" spc="-10" dirty="0">
                          <a:latin typeface="Calibri"/>
                          <a:cs typeface="Calibri"/>
                        </a:rPr>
                        <a:t>u</a:t>
                      </a:r>
                      <a:r>
                        <a:rPr sz="1200" dirty="0">
                          <a:latin typeface="Calibri"/>
                          <a:cs typeface="Calibri"/>
                        </a:rPr>
                        <a:t>r</a:t>
                      </a:r>
                      <a:r>
                        <a:rPr sz="1200" dirty="0">
                          <a:latin typeface="Times New Roman"/>
                          <a:cs typeface="Times New Roman"/>
                        </a:rPr>
                        <a:t> </a:t>
                      </a:r>
                      <a:r>
                        <a:rPr sz="1200" spc="5" dirty="0">
                          <a:latin typeface="Calibri"/>
                          <a:cs typeface="Calibri"/>
                        </a:rPr>
                        <a:t>w</a:t>
                      </a:r>
                      <a:r>
                        <a:rPr sz="1200" spc="-5" dirty="0">
                          <a:latin typeface="Calibri"/>
                          <a:cs typeface="Calibri"/>
                        </a:rPr>
                        <a:t>o</a:t>
                      </a:r>
                      <a:r>
                        <a:rPr sz="1200" dirty="0">
                          <a:latin typeface="Calibri"/>
                          <a:cs typeface="Calibri"/>
                        </a:rPr>
                        <a:t>rk</a:t>
                      </a:r>
                      <a:r>
                        <a:rPr sz="1200" spc="-35" dirty="0">
                          <a:latin typeface="Times New Roman"/>
                          <a:cs typeface="Times New Roman"/>
                        </a:rPr>
                        <a:t> </a:t>
                      </a:r>
                      <a:r>
                        <a:rPr sz="1200" dirty="0">
                          <a:latin typeface="Calibri"/>
                          <a:cs typeface="Calibri"/>
                        </a:rPr>
                        <a:t>activ</a:t>
                      </a:r>
                      <a:r>
                        <a:rPr sz="1200" spc="-15" dirty="0">
                          <a:latin typeface="Calibri"/>
                          <a:cs typeface="Calibri"/>
                        </a:rPr>
                        <a:t>i</a:t>
                      </a:r>
                      <a:r>
                        <a:rPr sz="1200" dirty="0">
                          <a:latin typeface="Calibri"/>
                          <a:cs typeface="Calibri"/>
                        </a:rPr>
                        <a:t>ties</a:t>
                      </a:r>
                      <a:endParaRPr sz="1200">
                        <a:latin typeface="Calibri"/>
                        <a:cs typeface="Calibri"/>
                      </a:endParaRPr>
                    </a:p>
                    <a:p>
                      <a:pPr marL="521970" indent="-228600">
                        <a:lnSpc>
                          <a:spcPct val="100000"/>
                        </a:lnSpc>
                        <a:spcBef>
                          <a:spcPts val="85"/>
                        </a:spcBef>
                        <a:buFont typeface="Symbol"/>
                        <a:buChar char=""/>
                        <a:tabLst>
                          <a:tab pos="522605" algn="l"/>
                        </a:tabLst>
                      </a:pPr>
                      <a:r>
                        <a:rPr sz="1200" dirty="0">
                          <a:latin typeface="Calibri"/>
                          <a:cs typeface="Calibri"/>
                        </a:rPr>
                        <a:t>N</a:t>
                      </a:r>
                      <a:r>
                        <a:rPr sz="1200" spc="-5" dirty="0">
                          <a:latin typeface="Calibri"/>
                          <a:cs typeface="Calibri"/>
                        </a:rPr>
                        <a:t>o</a:t>
                      </a:r>
                      <a:r>
                        <a:rPr sz="1200" spc="5" dirty="0">
                          <a:latin typeface="Calibri"/>
                          <a:cs typeface="Calibri"/>
                        </a:rPr>
                        <a:t>t</a:t>
                      </a:r>
                      <a:r>
                        <a:rPr sz="1200" dirty="0">
                          <a:latin typeface="Calibri"/>
                          <a:cs typeface="Calibri"/>
                        </a:rPr>
                        <a:t>es</a:t>
                      </a:r>
                      <a:endParaRPr sz="120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Em</a:t>
                      </a:r>
                      <a:r>
                        <a:rPr sz="1200" dirty="0">
                          <a:latin typeface="Calibri"/>
                          <a:cs typeface="Calibri"/>
                        </a:rPr>
                        <a:t>ails</a:t>
                      </a:r>
                      <a:endParaRPr sz="1200">
                        <a:latin typeface="Calibri"/>
                        <a:cs typeface="Calibri"/>
                      </a:endParaRPr>
                    </a:p>
                    <a:p>
                      <a:pPr marL="521970" indent="-228600">
                        <a:lnSpc>
                          <a:spcPct val="100000"/>
                        </a:lnSpc>
                        <a:spcBef>
                          <a:spcPts val="95"/>
                        </a:spcBef>
                        <a:buFont typeface="Symbol"/>
                        <a:buChar char=""/>
                        <a:tabLst>
                          <a:tab pos="522605" algn="l"/>
                        </a:tabLst>
                      </a:pPr>
                      <a:r>
                        <a:rPr sz="1200" spc="-5" dirty="0">
                          <a:latin typeface="Calibri"/>
                          <a:cs typeface="Calibri"/>
                        </a:rPr>
                        <a:t>Co</a:t>
                      </a:r>
                      <a:r>
                        <a:rPr sz="1200" dirty="0">
                          <a:latin typeface="Calibri"/>
                          <a:cs typeface="Calibri"/>
                        </a:rPr>
                        <a:t>mpleted</a:t>
                      </a:r>
                      <a:r>
                        <a:rPr sz="1200" spc="-35" dirty="0">
                          <a:latin typeface="Times New Roman"/>
                          <a:cs typeface="Times New Roman"/>
                        </a:rPr>
                        <a:t> </a:t>
                      </a:r>
                      <a:r>
                        <a:rPr sz="1200" spc="5" dirty="0">
                          <a:latin typeface="Calibri"/>
                          <a:cs typeface="Calibri"/>
                        </a:rPr>
                        <a:t>w</a:t>
                      </a:r>
                      <a:r>
                        <a:rPr sz="1200" spc="-5" dirty="0">
                          <a:latin typeface="Calibri"/>
                          <a:cs typeface="Calibri"/>
                        </a:rPr>
                        <a:t>o</a:t>
                      </a:r>
                      <a:r>
                        <a:rPr sz="1200" dirty="0">
                          <a:latin typeface="Calibri"/>
                          <a:cs typeface="Calibri"/>
                        </a:rPr>
                        <a:t>r</a:t>
                      </a:r>
                      <a:r>
                        <a:rPr sz="1200" spc="-10" dirty="0">
                          <a:latin typeface="Calibri"/>
                          <a:cs typeface="Calibri"/>
                        </a:rPr>
                        <a:t>k</a:t>
                      </a:r>
                      <a:r>
                        <a:rPr sz="1200" spc="-5" dirty="0">
                          <a:latin typeface="Calibri"/>
                          <a:cs typeface="Calibri"/>
                        </a:rPr>
                        <a:t>s</a:t>
                      </a:r>
                      <a:r>
                        <a:rPr sz="1200" dirty="0">
                          <a:latin typeface="Calibri"/>
                          <a:cs typeface="Calibri"/>
                        </a:rPr>
                        <a:t>h</a:t>
                      </a:r>
                      <a:r>
                        <a:rPr sz="1200" spc="-10" dirty="0">
                          <a:latin typeface="Calibri"/>
                          <a:cs typeface="Calibri"/>
                        </a:rPr>
                        <a:t>e</a:t>
                      </a:r>
                      <a:r>
                        <a:rPr sz="1200" dirty="0">
                          <a:latin typeface="Calibri"/>
                          <a:cs typeface="Calibri"/>
                        </a:rPr>
                        <a:t>e</a:t>
                      </a:r>
                      <a:r>
                        <a:rPr sz="1200" spc="5" dirty="0">
                          <a:latin typeface="Calibri"/>
                          <a:cs typeface="Calibri"/>
                        </a:rPr>
                        <a:t>t</a:t>
                      </a:r>
                      <a:r>
                        <a:rPr sz="1200" dirty="0">
                          <a:latin typeface="Calibri"/>
                          <a:cs typeface="Calibri"/>
                        </a:rPr>
                        <a:t>s</a:t>
                      </a:r>
                      <a:endParaRPr sz="1200">
                        <a:latin typeface="Calibri"/>
                        <a:cs typeface="Calibri"/>
                      </a:endParaRPr>
                    </a:p>
                    <a:p>
                      <a:pPr marL="521970" indent="-228600">
                        <a:lnSpc>
                          <a:spcPct val="100000"/>
                        </a:lnSpc>
                        <a:spcBef>
                          <a:spcPts val="85"/>
                        </a:spcBef>
                        <a:buFont typeface="Symbol"/>
                        <a:buChar char=""/>
                        <a:tabLst>
                          <a:tab pos="522605" algn="l"/>
                        </a:tabLst>
                      </a:pPr>
                      <a:r>
                        <a:rPr sz="1200" dirty="0">
                          <a:latin typeface="Calibri"/>
                          <a:cs typeface="Calibri"/>
                        </a:rPr>
                        <a:t>Wor</a:t>
                      </a:r>
                      <a:r>
                        <a:rPr sz="1200" spc="-10" dirty="0">
                          <a:latin typeface="Calibri"/>
                          <a:cs typeface="Calibri"/>
                        </a:rPr>
                        <a:t>k</a:t>
                      </a:r>
                      <a:r>
                        <a:rPr sz="1200" dirty="0">
                          <a:latin typeface="Calibri"/>
                          <a:cs typeface="Calibri"/>
                        </a:rPr>
                        <a:t>place</a:t>
                      </a:r>
                      <a:r>
                        <a:rPr sz="1200" spc="-25" dirty="0">
                          <a:latin typeface="Times New Roman"/>
                          <a:cs typeface="Times New Roman"/>
                        </a:rPr>
                        <a:t> </a:t>
                      </a:r>
                      <a:r>
                        <a:rPr sz="1200" dirty="0">
                          <a:latin typeface="Calibri"/>
                          <a:cs typeface="Calibri"/>
                        </a:rPr>
                        <a:t>agr</a:t>
                      </a:r>
                      <a:r>
                        <a:rPr sz="1200" spc="-10" dirty="0">
                          <a:latin typeface="Calibri"/>
                          <a:cs typeface="Calibri"/>
                        </a:rPr>
                        <a:t>e</a:t>
                      </a:r>
                      <a:r>
                        <a:rPr sz="1200" dirty="0">
                          <a:latin typeface="Calibri"/>
                          <a:cs typeface="Calibri"/>
                        </a:rPr>
                        <a:t>eem</a:t>
                      </a:r>
                      <a:r>
                        <a:rPr sz="1200" spc="-10" dirty="0">
                          <a:latin typeface="Calibri"/>
                          <a:cs typeface="Calibri"/>
                        </a:rPr>
                        <a:t>e</a:t>
                      </a:r>
                      <a:r>
                        <a:rPr sz="1200" dirty="0">
                          <a:latin typeface="Calibri"/>
                          <a:cs typeface="Calibri"/>
                        </a:rPr>
                        <a:t>nt</a:t>
                      </a:r>
                      <a:endParaRPr sz="120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Co</a:t>
                      </a:r>
                      <a:r>
                        <a:rPr sz="1200" spc="5" dirty="0">
                          <a:latin typeface="Calibri"/>
                          <a:cs typeface="Calibri"/>
                        </a:rPr>
                        <a:t>n</a:t>
                      </a:r>
                      <a:r>
                        <a:rPr sz="1200" dirty="0">
                          <a:latin typeface="Calibri"/>
                          <a:cs typeface="Calibri"/>
                        </a:rPr>
                        <a:t>tracts</a:t>
                      </a:r>
                      <a:endParaRPr sz="12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200" b="1" dirty="0">
                          <a:latin typeface="Calibri"/>
                          <a:cs typeface="Calibri"/>
                        </a:rPr>
                        <a:t>Suppo</a:t>
                      </a:r>
                      <a:r>
                        <a:rPr sz="1200" b="1" spc="-5" dirty="0">
                          <a:latin typeface="Calibri"/>
                          <a:cs typeface="Calibri"/>
                        </a:rPr>
                        <a:t>r</a:t>
                      </a:r>
                      <a:r>
                        <a:rPr sz="1200" b="1" dirty="0">
                          <a:latin typeface="Calibri"/>
                          <a:cs typeface="Calibri"/>
                        </a:rPr>
                        <a:t>t</a:t>
                      </a:r>
                      <a:r>
                        <a:rPr sz="1200" b="1" spc="-5" dirty="0">
                          <a:latin typeface="Calibri"/>
                          <a:cs typeface="Calibri"/>
                        </a:rPr>
                        <a:t>i</a:t>
                      </a:r>
                      <a:r>
                        <a:rPr sz="1200" b="1" dirty="0">
                          <a:latin typeface="Calibri"/>
                          <a:cs typeface="Calibri"/>
                        </a:rPr>
                        <a:t>ng</a:t>
                      </a:r>
                      <a:r>
                        <a:rPr sz="1200" b="1" spc="-35" dirty="0">
                          <a:latin typeface="Times New Roman"/>
                          <a:cs typeface="Times New Roman"/>
                        </a:rPr>
                        <a:t> </a:t>
                      </a:r>
                      <a:r>
                        <a:rPr sz="1200" b="1" dirty="0">
                          <a:latin typeface="Calibri"/>
                          <a:cs typeface="Calibri"/>
                        </a:rPr>
                        <a:t>l</a:t>
                      </a:r>
                      <a:r>
                        <a:rPr sz="1200" b="1" spc="-5" dirty="0">
                          <a:latin typeface="Calibri"/>
                          <a:cs typeface="Calibri"/>
                        </a:rPr>
                        <a:t>e</a:t>
                      </a:r>
                      <a:r>
                        <a:rPr sz="1200" b="1" dirty="0">
                          <a:latin typeface="Calibri"/>
                          <a:cs typeface="Calibri"/>
                        </a:rPr>
                        <a:t>t</a:t>
                      </a:r>
                      <a:r>
                        <a:rPr sz="1200" b="1" spc="5" dirty="0">
                          <a:latin typeface="Calibri"/>
                          <a:cs typeface="Calibri"/>
                        </a:rPr>
                        <a:t>t</a:t>
                      </a:r>
                      <a:r>
                        <a:rPr sz="1200" b="1" spc="-5" dirty="0">
                          <a:latin typeface="Calibri"/>
                          <a:cs typeface="Calibri"/>
                        </a:rPr>
                        <a:t>e</a:t>
                      </a:r>
                      <a:r>
                        <a:rPr sz="1200" b="1" dirty="0">
                          <a:latin typeface="Calibri"/>
                          <a:cs typeface="Calibri"/>
                        </a:rPr>
                        <a:t>rs</a:t>
                      </a:r>
                      <a:endParaRPr sz="1200" dirty="0">
                        <a:latin typeface="Calibri"/>
                        <a:cs typeface="Calibri"/>
                      </a:endParaRPr>
                    </a:p>
                    <a:p>
                      <a:pPr>
                        <a:lnSpc>
                          <a:spcPct val="100000"/>
                        </a:lnSpc>
                        <a:spcBef>
                          <a:spcPts val="38"/>
                        </a:spcBef>
                      </a:pPr>
                      <a:endParaRPr sz="1200" dirty="0">
                        <a:latin typeface="Times New Roman"/>
                        <a:cs typeface="Times New Roman"/>
                      </a:endParaRPr>
                    </a:p>
                    <a:p>
                      <a:pPr marL="64769" marR="118110">
                        <a:lnSpc>
                          <a:spcPct val="101699"/>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dirty="0">
                          <a:latin typeface="Calibri"/>
                          <a:cs typeface="Calibri"/>
                        </a:rPr>
                        <a:t>l</a:t>
                      </a:r>
                      <a:r>
                        <a:rPr sz="1200" spc="-10" dirty="0">
                          <a:latin typeface="Calibri"/>
                          <a:cs typeface="Calibri"/>
                        </a:rPr>
                        <a:t>e</a:t>
                      </a:r>
                      <a:r>
                        <a:rPr sz="1200" dirty="0">
                          <a:latin typeface="Calibri"/>
                          <a:cs typeface="Calibri"/>
                        </a:rPr>
                        <a:t>tt</a:t>
                      </a:r>
                      <a:r>
                        <a:rPr sz="1200" spc="-10" dirty="0">
                          <a:latin typeface="Calibri"/>
                          <a:cs typeface="Calibri"/>
                        </a:rPr>
                        <a:t>e</a:t>
                      </a:r>
                      <a:r>
                        <a:rPr sz="1200" dirty="0">
                          <a:latin typeface="Calibri"/>
                          <a:cs typeface="Calibri"/>
                        </a:rPr>
                        <a:t>rs</a:t>
                      </a:r>
                      <a:r>
                        <a:rPr sz="1200" spc="-30" dirty="0">
                          <a:latin typeface="Times New Roman"/>
                          <a:cs typeface="Times New Roman"/>
                        </a:rPr>
                        <a:t> </a:t>
                      </a:r>
                      <a:r>
                        <a:rPr sz="1200" spc="-10" dirty="0">
                          <a:latin typeface="Calibri"/>
                          <a:cs typeface="Calibri"/>
                        </a:rPr>
                        <a:t>t</a:t>
                      </a:r>
                      <a:r>
                        <a:rPr sz="1200" dirty="0">
                          <a:latin typeface="Calibri"/>
                          <a:cs typeface="Calibri"/>
                        </a:rPr>
                        <a:t>o</a:t>
                      </a:r>
                      <a:r>
                        <a:rPr sz="1200" spc="-25" dirty="0">
                          <a:latin typeface="Times New Roman"/>
                          <a:cs typeface="Times New Roman"/>
                        </a:rPr>
                        <a:t> </a:t>
                      </a:r>
                      <a:r>
                        <a:rPr sz="1200" dirty="0">
                          <a:latin typeface="Calibri"/>
                          <a:cs typeface="Calibri"/>
                        </a:rPr>
                        <a:t>veri</a:t>
                      </a:r>
                      <a:r>
                        <a:rPr sz="1200" spc="5" dirty="0">
                          <a:latin typeface="Calibri"/>
                          <a:cs typeface="Calibri"/>
                        </a:rPr>
                        <a:t>f</a:t>
                      </a:r>
                      <a:r>
                        <a:rPr sz="1200" dirty="0">
                          <a:latin typeface="Calibri"/>
                          <a:cs typeface="Calibri"/>
                        </a:rPr>
                        <a:t>y</a:t>
                      </a:r>
                      <a:r>
                        <a:rPr sz="1200" spc="-45" dirty="0">
                          <a:latin typeface="Times New Roman"/>
                          <a:cs typeface="Times New Roman"/>
                        </a:rPr>
                        <a:t> </a:t>
                      </a:r>
                      <a:r>
                        <a:rPr sz="1200" dirty="0">
                          <a:latin typeface="Calibri"/>
                          <a:cs typeface="Calibri"/>
                        </a:rPr>
                        <a:t>your</a:t>
                      </a:r>
                      <a:r>
                        <a:rPr sz="1200" spc="-25" dirty="0">
                          <a:latin typeface="Times New Roman"/>
                          <a:cs typeface="Times New Roman"/>
                        </a:rPr>
                        <a:t> </a:t>
                      </a:r>
                      <a:r>
                        <a:rPr sz="1200" spc="-5" dirty="0">
                          <a:latin typeface="Calibri"/>
                          <a:cs typeface="Calibri"/>
                        </a:rPr>
                        <a:t>c</a:t>
                      </a:r>
                      <a:r>
                        <a:rPr sz="1200" dirty="0">
                          <a:latin typeface="Calibri"/>
                          <a:cs typeface="Calibri"/>
                        </a:rPr>
                        <a:t>la</a:t>
                      </a:r>
                      <a:r>
                        <a:rPr sz="1200" spc="-15" dirty="0">
                          <a:latin typeface="Calibri"/>
                          <a:cs typeface="Calibri"/>
                        </a:rPr>
                        <a:t>i</a:t>
                      </a:r>
                      <a:r>
                        <a:rPr sz="1200" dirty="0">
                          <a:latin typeface="Calibri"/>
                          <a:cs typeface="Calibri"/>
                        </a:rPr>
                        <a:t>m</a:t>
                      </a:r>
                      <a:r>
                        <a:rPr sz="1200" dirty="0">
                          <a:latin typeface="Times New Roman"/>
                          <a:cs typeface="Times New Roman"/>
                        </a:rPr>
                        <a:t> </a:t>
                      </a:r>
                      <a:r>
                        <a:rPr sz="1200" dirty="0">
                          <a:latin typeface="Calibri"/>
                          <a:cs typeface="Calibri"/>
                        </a:rPr>
                        <a:t>from</a:t>
                      </a:r>
                      <a:r>
                        <a:rPr lang="en-US" sz="1200" dirty="0">
                          <a:latin typeface="Calibri"/>
                          <a:cs typeface="Calibri"/>
                        </a:rPr>
                        <a:t>:</a:t>
                      </a:r>
                      <a:endParaRPr sz="1200" dirty="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Em</a:t>
                      </a:r>
                      <a:r>
                        <a:rPr sz="1200" spc="5" dirty="0">
                          <a:latin typeface="Calibri"/>
                          <a:cs typeface="Calibri"/>
                        </a:rPr>
                        <a:t>p</a:t>
                      </a:r>
                      <a:r>
                        <a:rPr sz="1200" dirty="0">
                          <a:latin typeface="Calibri"/>
                          <a:cs typeface="Calibri"/>
                        </a:rPr>
                        <a:t>l</a:t>
                      </a:r>
                      <a:r>
                        <a:rPr sz="1200" spc="-5" dirty="0">
                          <a:latin typeface="Calibri"/>
                          <a:cs typeface="Calibri"/>
                        </a:rPr>
                        <a:t>oyers</a:t>
                      </a:r>
                      <a:endParaRPr sz="1200" dirty="0">
                        <a:latin typeface="Calibri"/>
                        <a:cs typeface="Calibri"/>
                      </a:endParaRPr>
                    </a:p>
                    <a:p>
                      <a:pPr marL="521970" indent="-228600">
                        <a:lnSpc>
                          <a:spcPct val="100000"/>
                        </a:lnSpc>
                        <a:spcBef>
                          <a:spcPts val="85"/>
                        </a:spcBef>
                        <a:buFont typeface="Symbol"/>
                        <a:buChar char=""/>
                        <a:tabLst>
                          <a:tab pos="522605" algn="l"/>
                        </a:tabLst>
                      </a:pPr>
                      <a:r>
                        <a:rPr sz="1200" spc="-5" dirty="0">
                          <a:latin typeface="Calibri"/>
                          <a:cs typeface="Calibri"/>
                        </a:rPr>
                        <a:t>Co</a:t>
                      </a:r>
                      <a:r>
                        <a:rPr sz="1200" dirty="0">
                          <a:latin typeface="Calibri"/>
                          <a:cs typeface="Calibri"/>
                        </a:rPr>
                        <a:t>mm</a:t>
                      </a:r>
                      <a:r>
                        <a:rPr sz="1200" spc="5" dirty="0">
                          <a:latin typeface="Calibri"/>
                          <a:cs typeface="Calibri"/>
                        </a:rPr>
                        <a:t>u</a:t>
                      </a:r>
                      <a:r>
                        <a:rPr sz="1200" dirty="0">
                          <a:latin typeface="Calibri"/>
                          <a:cs typeface="Calibri"/>
                        </a:rPr>
                        <a:t>n</a:t>
                      </a:r>
                      <a:r>
                        <a:rPr sz="1200" spc="-15" dirty="0">
                          <a:latin typeface="Calibri"/>
                          <a:cs typeface="Calibri"/>
                        </a:rPr>
                        <a:t>i</a:t>
                      </a:r>
                      <a:r>
                        <a:rPr sz="1200" dirty="0">
                          <a:latin typeface="Calibri"/>
                          <a:cs typeface="Calibri"/>
                        </a:rPr>
                        <a:t>ty</a:t>
                      </a:r>
                      <a:r>
                        <a:rPr sz="1200" spc="-30" dirty="0">
                          <a:latin typeface="Times New Roman"/>
                          <a:cs typeface="Times New Roman"/>
                        </a:rPr>
                        <a:t> </a:t>
                      </a:r>
                      <a:r>
                        <a:rPr sz="1200" dirty="0">
                          <a:latin typeface="Calibri"/>
                          <a:cs typeface="Calibri"/>
                        </a:rPr>
                        <a:t>gr</a:t>
                      </a:r>
                      <a:r>
                        <a:rPr sz="1200" spc="-10" dirty="0">
                          <a:latin typeface="Calibri"/>
                          <a:cs typeface="Calibri"/>
                        </a:rPr>
                        <a:t>o</a:t>
                      </a:r>
                      <a:r>
                        <a:rPr sz="1200" dirty="0">
                          <a:latin typeface="Calibri"/>
                          <a:cs typeface="Calibri"/>
                        </a:rPr>
                        <a:t>up</a:t>
                      </a:r>
                    </a:p>
                    <a:p>
                      <a:pPr marL="521970" marR="293370" indent="-228600">
                        <a:lnSpc>
                          <a:spcPct val="101699"/>
                        </a:lnSpc>
                        <a:spcBef>
                          <a:spcPts val="70"/>
                        </a:spcBef>
                        <a:buFont typeface="Symbol"/>
                        <a:buChar char=""/>
                        <a:tabLst>
                          <a:tab pos="522605" algn="l"/>
                        </a:tabLst>
                      </a:pPr>
                      <a:r>
                        <a:rPr sz="1200" dirty="0">
                          <a:latin typeface="Calibri"/>
                          <a:cs typeface="Calibri"/>
                        </a:rPr>
                        <a:t>P</a:t>
                      </a:r>
                      <a:r>
                        <a:rPr sz="1200" spc="5" dirty="0">
                          <a:latin typeface="Calibri"/>
                          <a:cs typeface="Calibri"/>
                        </a:rPr>
                        <a:t>e</a:t>
                      </a:r>
                      <a:r>
                        <a:rPr sz="1200" spc="-5" dirty="0">
                          <a:latin typeface="Calibri"/>
                          <a:cs typeface="Calibri"/>
                        </a:rPr>
                        <a:t>o</a:t>
                      </a:r>
                      <a:r>
                        <a:rPr sz="1200" spc="5" dirty="0">
                          <a:latin typeface="Calibri"/>
                          <a:cs typeface="Calibri"/>
                        </a:rPr>
                        <a:t>p</a:t>
                      </a:r>
                      <a:r>
                        <a:rPr sz="1200" spc="-15" dirty="0">
                          <a:latin typeface="Calibri"/>
                          <a:cs typeface="Calibri"/>
                        </a:rPr>
                        <a:t>l</a:t>
                      </a:r>
                      <a:r>
                        <a:rPr sz="1200" dirty="0">
                          <a:latin typeface="Calibri"/>
                          <a:cs typeface="Calibri"/>
                        </a:rPr>
                        <a:t>e</a:t>
                      </a:r>
                      <a:r>
                        <a:rPr sz="1200" spc="-25" dirty="0">
                          <a:latin typeface="Times New Roman"/>
                          <a:cs typeface="Times New Roman"/>
                        </a:rPr>
                        <a:t> </a:t>
                      </a:r>
                      <a:r>
                        <a:rPr sz="1200" dirty="0">
                          <a:latin typeface="Calibri"/>
                          <a:cs typeface="Calibri"/>
                        </a:rPr>
                        <a:t>you</a:t>
                      </a:r>
                      <a:r>
                        <a:rPr sz="1200" spc="-35" dirty="0">
                          <a:latin typeface="Times New Roman"/>
                          <a:cs typeface="Times New Roman"/>
                        </a:rPr>
                        <a:t> </a:t>
                      </a:r>
                      <a:r>
                        <a:rPr sz="1200" dirty="0">
                          <a:latin typeface="Calibri"/>
                          <a:cs typeface="Calibri"/>
                        </a:rPr>
                        <a:t>have</a:t>
                      </a:r>
                      <a:r>
                        <a:rPr sz="1200" spc="-35" dirty="0">
                          <a:latin typeface="Times New Roman"/>
                          <a:cs typeface="Times New Roman"/>
                        </a:rPr>
                        <a:t> </a:t>
                      </a:r>
                      <a:r>
                        <a:rPr sz="1200" spc="-10" dirty="0">
                          <a:latin typeface="Calibri"/>
                          <a:cs typeface="Calibri"/>
                        </a:rPr>
                        <a:t>w</a:t>
                      </a:r>
                      <a:r>
                        <a:rPr sz="1200" spc="-5" dirty="0">
                          <a:latin typeface="Calibri"/>
                          <a:cs typeface="Calibri"/>
                        </a:rPr>
                        <a:t>o</a:t>
                      </a:r>
                      <a:r>
                        <a:rPr sz="1200" dirty="0">
                          <a:latin typeface="Calibri"/>
                          <a:cs typeface="Calibri"/>
                        </a:rPr>
                        <a:t>rk</a:t>
                      </a:r>
                      <a:r>
                        <a:rPr sz="1200" spc="-35" dirty="0">
                          <a:latin typeface="Times New Roman"/>
                          <a:cs typeface="Times New Roman"/>
                        </a:rPr>
                        <a:t> </a:t>
                      </a:r>
                      <a:r>
                        <a:rPr sz="1200" spc="5" dirty="0">
                          <a:latin typeface="Calibri"/>
                          <a:cs typeface="Calibri"/>
                        </a:rPr>
                        <a:t>w</a:t>
                      </a:r>
                      <a:r>
                        <a:rPr sz="1200" spc="-15" dirty="0">
                          <a:latin typeface="Calibri"/>
                          <a:cs typeface="Calibri"/>
                        </a:rPr>
                        <a:t>i</a:t>
                      </a:r>
                      <a:r>
                        <a:rPr sz="1200" dirty="0">
                          <a:latin typeface="Calibri"/>
                          <a:cs typeface="Calibri"/>
                        </a:rPr>
                        <a:t>th</a:t>
                      </a:r>
                      <a:r>
                        <a:rPr sz="1200" spc="-25" dirty="0">
                          <a:latin typeface="Times New Roman"/>
                          <a:cs typeface="Times New Roman"/>
                        </a:rPr>
                        <a:t> </a:t>
                      </a:r>
                      <a:r>
                        <a:rPr sz="1200" spc="-5" dirty="0">
                          <a:latin typeface="Calibri"/>
                          <a:cs typeface="Calibri"/>
                        </a:rPr>
                        <a:t>(</a:t>
                      </a:r>
                      <a:r>
                        <a:rPr sz="1200" spc="-10" dirty="0">
                          <a:latin typeface="Calibri"/>
                          <a:cs typeface="Calibri"/>
                        </a:rPr>
                        <a:t>p</a:t>
                      </a:r>
                      <a:r>
                        <a:rPr sz="1200" dirty="0">
                          <a:latin typeface="Calibri"/>
                          <a:cs typeface="Calibri"/>
                        </a:rPr>
                        <a:t>aid</a:t>
                      </a:r>
                      <a:r>
                        <a:rPr sz="1200" dirty="0">
                          <a:latin typeface="Times New Roman"/>
                          <a:cs typeface="Times New Roman"/>
                        </a:rPr>
                        <a:t> </a:t>
                      </a:r>
                      <a:r>
                        <a:rPr sz="1200" dirty="0">
                          <a:latin typeface="Calibri"/>
                          <a:cs typeface="Calibri"/>
                        </a:rPr>
                        <a:t>a</a:t>
                      </a:r>
                      <a:r>
                        <a:rPr sz="1200" spc="5" dirty="0">
                          <a:latin typeface="Calibri"/>
                          <a:cs typeface="Calibri"/>
                        </a:rPr>
                        <a:t>n</a:t>
                      </a:r>
                      <a:r>
                        <a:rPr sz="1200" dirty="0">
                          <a:latin typeface="Calibri"/>
                          <a:cs typeface="Calibri"/>
                        </a:rPr>
                        <a:t>d</a:t>
                      </a:r>
                      <a:r>
                        <a:rPr sz="1200" spc="-35" dirty="0">
                          <a:latin typeface="Times New Roman"/>
                          <a:cs typeface="Times New Roman"/>
                        </a:rPr>
                        <a:t> </a:t>
                      </a:r>
                      <a:r>
                        <a:rPr sz="1200" dirty="0">
                          <a:latin typeface="Calibri"/>
                          <a:cs typeface="Calibri"/>
                        </a:rPr>
                        <a:t>u</a:t>
                      </a:r>
                      <a:r>
                        <a:rPr sz="1200" spc="-10" dirty="0">
                          <a:latin typeface="Calibri"/>
                          <a:cs typeface="Calibri"/>
                        </a:rPr>
                        <a:t>n</a:t>
                      </a:r>
                      <a:r>
                        <a:rPr sz="1200" dirty="0">
                          <a:latin typeface="Calibri"/>
                          <a:cs typeface="Calibri"/>
                        </a:rPr>
                        <a:t>paid</a:t>
                      </a:r>
                      <a:r>
                        <a:rPr sz="1200" spc="-35" dirty="0">
                          <a:latin typeface="Times New Roman"/>
                          <a:cs typeface="Times New Roman"/>
                        </a:rPr>
                        <a:t> </a:t>
                      </a:r>
                      <a:r>
                        <a:rPr sz="1200" spc="-10" dirty="0">
                          <a:latin typeface="Calibri"/>
                          <a:cs typeface="Calibri"/>
                        </a:rPr>
                        <a:t>w</a:t>
                      </a:r>
                      <a:r>
                        <a:rPr sz="1200" spc="-5" dirty="0">
                          <a:latin typeface="Calibri"/>
                          <a:cs typeface="Calibri"/>
                        </a:rPr>
                        <a:t>o</a:t>
                      </a:r>
                      <a:r>
                        <a:rPr sz="1200" dirty="0">
                          <a:latin typeface="Calibri"/>
                          <a:cs typeface="Calibri"/>
                        </a:rPr>
                        <a:t>r</a:t>
                      </a:r>
                      <a:r>
                        <a:rPr sz="1200" spc="-10" dirty="0">
                          <a:latin typeface="Calibri"/>
                          <a:cs typeface="Calibri"/>
                        </a:rPr>
                        <a:t>k</a:t>
                      </a:r>
                      <a:r>
                        <a:rPr sz="1200" dirty="0">
                          <a:latin typeface="Calibri"/>
                          <a:cs typeface="Calibri"/>
                        </a:rPr>
                        <a:t>)</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1219200">
                <a:tc>
                  <a:txBody>
                    <a:bodyPr/>
                    <a:lstStyle/>
                    <a:p>
                      <a:pPr marL="64769">
                        <a:lnSpc>
                          <a:spcPct val="100000"/>
                        </a:lnSpc>
                      </a:pPr>
                      <a:r>
                        <a:rPr sz="1200" b="1" spc="-5" dirty="0">
                          <a:latin typeface="Calibri"/>
                          <a:cs typeface="Calibri"/>
                        </a:rPr>
                        <a:t>Do</a:t>
                      </a:r>
                      <a:r>
                        <a:rPr sz="1200" b="1" dirty="0">
                          <a:latin typeface="Calibri"/>
                          <a:cs typeface="Calibri"/>
                        </a:rPr>
                        <a:t>cu</a:t>
                      </a:r>
                      <a:r>
                        <a:rPr sz="1200" b="1" spc="-5" dirty="0">
                          <a:latin typeface="Calibri"/>
                          <a:cs typeface="Calibri"/>
                        </a:rPr>
                        <a:t>me</a:t>
                      </a:r>
                      <a:r>
                        <a:rPr sz="1200" b="1" dirty="0">
                          <a:latin typeface="Calibri"/>
                          <a:cs typeface="Calibri"/>
                        </a:rPr>
                        <a:t>nts</a:t>
                      </a:r>
                      <a:endParaRPr sz="1200" dirty="0">
                        <a:latin typeface="Calibri"/>
                        <a:cs typeface="Calibri"/>
                      </a:endParaRPr>
                    </a:p>
                    <a:p>
                      <a:pPr>
                        <a:lnSpc>
                          <a:spcPct val="100000"/>
                        </a:lnSpc>
                        <a:spcBef>
                          <a:spcPts val="26"/>
                        </a:spcBef>
                      </a:pPr>
                      <a:endParaRPr sz="1200" dirty="0">
                        <a:latin typeface="Times New Roman"/>
                        <a:cs typeface="Times New Roman"/>
                      </a:endParaRPr>
                    </a:p>
                    <a:p>
                      <a:pPr marL="64769" marR="290830">
                        <a:lnSpc>
                          <a:spcPct val="101699"/>
                        </a:lnSpc>
                      </a:pPr>
                      <a:r>
                        <a:rPr sz="1200" spc="-5" dirty="0">
                          <a:latin typeface="Calibri"/>
                          <a:cs typeface="Calibri"/>
                        </a:rPr>
                        <a:t>Y</a:t>
                      </a:r>
                      <a:r>
                        <a:rPr sz="1200" spc="5" dirty="0">
                          <a:latin typeface="Calibri"/>
                          <a:cs typeface="Calibri"/>
                        </a:rPr>
                        <a:t>o</a:t>
                      </a:r>
                      <a:r>
                        <a:rPr sz="1200" dirty="0">
                          <a:latin typeface="Calibri"/>
                          <a:cs typeface="Calibri"/>
                        </a:rPr>
                        <a:t>u</a:t>
                      </a:r>
                      <a:r>
                        <a:rPr sz="1200" spc="-25" dirty="0">
                          <a:latin typeface="Times New Roman"/>
                          <a:cs typeface="Times New Roman"/>
                        </a:rPr>
                        <a:t> </a:t>
                      </a:r>
                      <a:r>
                        <a:rPr sz="1200" spc="-5" dirty="0">
                          <a:latin typeface="Calibri"/>
                          <a:cs typeface="Calibri"/>
                        </a:rPr>
                        <a:t>c</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0" dirty="0">
                          <a:latin typeface="Calibri"/>
                          <a:cs typeface="Calibri"/>
                        </a:rPr>
                        <a:t>p</a:t>
                      </a:r>
                      <a:r>
                        <a:rPr sz="1200" dirty="0">
                          <a:latin typeface="Calibri"/>
                          <a:cs typeface="Calibri"/>
                        </a:rPr>
                        <a:t>rovide</a:t>
                      </a:r>
                      <a:r>
                        <a:rPr sz="1200" spc="-35" dirty="0">
                          <a:latin typeface="Times New Roman"/>
                          <a:cs typeface="Times New Roman"/>
                        </a:rPr>
                        <a:t> </a:t>
                      </a:r>
                      <a:r>
                        <a:rPr sz="1200" dirty="0">
                          <a:latin typeface="Calibri"/>
                          <a:cs typeface="Calibri"/>
                        </a:rPr>
                        <a:t>evi</a:t>
                      </a:r>
                      <a:r>
                        <a:rPr sz="1200" spc="-10" dirty="0">
                          <a:latin typeface="Calibri"/>
                          <a:cs typeface="Calibri"/>
                        </a:rPr>
                        <a:t>d</a:t>
                      </a:r>
                      <a:r>
                        <a:rPr sz="1200" dirty="0">
                          <a:latin typeface="Calibri"/>
                          <a:cs typeface="Calibri"/>
                        </a:rPr>
                        <a:t>e</a:t>
                      </a:r>
                      <a:r>
                        <a:rPr sz="1200" spc="5" dirty="0">
                          <a:latin typeface="Calibri"/>
                          <a:cs typeface="Calibri"/>
                        </a:rPr>
                        <a:t>n</a:t>
                      </a:r>
                      <a:r>
                        <a:rPr sz="1200" spc="-20" dirty="0">
                          <a:latin typeface="Calibri"/>
                          <a:cs typeface="Calibri"/>
                        </a:rPr>
                        <a:t>c</a:t>
                      </a:r>
                      <a:r>
                        <a:rPr sz="1200" dirty="0">
                          <a:latin typeface="Calibri"/>
                          <a:cs typeface="Calibri"/>
                        </a:rPr>
                        <a:t>e</a:t>
                      </a:r>
                      <a:r>
                        <a:rPr sz="1200" spc="-25" dirty="0">
                          <a:latin typeface="Times New Roman"/>
                          <a:cs typeface="Times New Roman"/>
                        </a:rPr>
                        <a:t> </a:t>
                      </a:r>
                      <a:r>
                        <a:rPr sz="1200" spc="-10" dirty="0">
                          <a:latin typeface="Calibri"/>
                          <a:cs typeface="Calibri"/>
                        </a:rPr>
                        <a:t>t</a:t>
                      </a:r>
                      <a:r>
                        <a:rPr sz="1200" dirty="0">
                          <a:latin typeface="Calibri"/>
                          <a:cs typeface="Calibri"/>
                        </a:rPr>
                        <a:t>hat</a:t>
                      </a:r>
                      <a:r>
                        <a:rPr sz="1200" spc="-30" dirty="0">
                          <a:latin typeface="Times New Roman"/>
                          <a:cs typeface="Times New Roman"/>
                        </a:rPr>
                        <a:t> </a:t>
                      </a:r>
                      <a:r>
                        <a:rPr sz="1200" spc="-5" dirty="0">
                          <a:latin typeface="Calibri"/>
                          <a:cs typeface="Calibri"/>
                        </a:rPr>
                        <a:t>s</a:t>
                      </a:r>
                      <a:r>
                        <a:rPr sz="1200" dirty="0">
                          <a:latin typeface="Calibri"/>
                          <a:cs typeface="Calibri"/>
                        </a:rPr>
                        <a:t>h</a:t>
                      </a:r>
                      <a:r>
                        <a:rPr sz="1200" spc="-10" dirty="0">
                          <a:latin typeface="Calibri"/>
                          <a:cs typeface="Calibri"/>
                        </a:rPr>
                        <a:t>o</a:t>
                      </a:r>
                      <a:r>
                        <a:rPr sz="1200" spc="5" dirty="0">
                          <a:latin typeface="Calibri"/>
                          <a:cs typeface="Calibri"/>
                        </a:rPr>
                        <a:t>w</a:t>
                      </a:r>
                      <a:r>
                        <a:rPr sz="1200" dirty="0">
                          <a:latin typeface="Calibri"/>
                          <a:cs typeface="Calibri"/>
                        </a:rPr>
                        <a:t>s</a:t>
                      </a:r>
                      <a:r>
                        <a:rPr sz="1200" spc="-30" dirty="0">
                          <a:latin typeface="Times New Roman"/>
                          <a:cs typeface="Times New Roman"/>
                        </a:rPr>
                        <a:t> </a:t>
                      </a:r>
                      <a:r>
                        <a:rPr sz="1200" spc="-10" dirty="0">
                          <a:latin typeface="Calibri"/>
                          <a:cs typeface="Calibri"/>
                        </a:rPr>
                        <a:t>w</a:t>
                      </a:r>
                      <a:r>
                        <a:rPr sz="1200" dirty="0">
                          <a:latin typeface="Calibri"/>
                          <a:cs typeface="Calibri"/>
                        </a:rPr>
                        <a:t>h</a:t>
                      </a:r>
                      <a:r>
                        <a:rPr sz="1200" spc="-15" dirty="0">
                          <a:latin typeface="Calibri"/>
                          <a:cs typeface="Calibri"/>
                        </a:rPr>
                        <a:t>a</a:t>
                      </a:r>
                      <a:r>
                        <a:rPr sz="1200" dirty="0">
                          <a:latin typeface="Calibri"/>
                          <a:cs typeface="Calibri"/>
                        </a:rPr>
                        <a:t>t</a:t>
                      </a:r>
                      <a:r>
                        <a:rPr sz="1200" dirty="0">
                          <a:latin typeface="Times New Roman"/>
                          <a:cs typeface="Times New Roman"/>
                        </a:rPr>
                        <a:t> </a:t>
                      </a:r>
                      <a:r>
                        <a:rPr sz="1200" dirty="0">
                          <a:latin typeface="Calibri"/>
                          <a:cs typeface="Calibri"/>
                        </a:rPr>
                        <a:t>you</a:t>
                      </a:r>
                      <a:r>
                        <a:rPr sz="1200" spc="-25" dirty="0">
                          <a:latin typeface="Times New Roman"/>
                          <a:cs typeface="Times New Roman"/>
                        </a:rPr>
                        <a:t> </a:t>
                      </a:r>
                      <a:r>
                        <a:rPr sz="1200" dirty="0">
                          <a:latin typeface="Calibri"/>
                          <a:cs typeface="Calibri"/>
                        </a:rPr>
                        <a:t>have</a:t>
                      </a:r>
                      <a:r>
                        <a:rPr sz="1200" spc="-35" dirty="0">
                          <a:latin typeface="Times New Roman"/>
                          <a:cs typeface="Times New Roman"/>
                        </a:rPr>
                        <a:t> </a:t>
                      </a:r>
                      <a:r>
                        <a:rPr sz="1200" spc="-10" dirty="0">
                          <a:latin typeface="Calibri"/>
                          <a:cs typeface="Calibri"/>
                        </a:rPr>
                        <a:t>d</a:t>
                      </a:r>
                      <a:r>
                        <a:rPr sz="1200" spc="-5" dirty="0">
                          <a:latin typeface="Calibri"/>
                          <a:cs typeface="Calibri"/>
                        </a:rPr>
                        <a:t>o</a:t>
                      </a:r>
                      <a:r>
                        <a:rPr sz="1200" spc="5" dirty="0">
                          <a:latin typeface="Calibri"/>
                          <a:cs typeface="Calibri"/>
                        </a:rPr>
                        <a:t>n</a:t>
                      </a:r>
                      <a:r>
                        <a:rPr sz="1200" dirty="0">
                          <a:latin typeface="Calibri"/>
                          <a:cs typeface="Calibri"/>
                        </a:rPr>
                        <a:t>e</a:t>
                      </a:r>
                      <a:r>
                        <a:rPr sz="1200" spc="-35" dirty="0">
                          <a:latin typeface="Times New Roman"/>
                          <a:cs typeface="Times New Roman"/>
                        </a:rPr>
                        <a:t> </a:t>
                      </a:r>
                      <a:r>
                        <a:rPr sz="1200" dirty="0">
                          <a:latin typeface="Calibri"/>
                          <a:cs typeface="Calibri"/>
                        </a:rPr>
                        <a:t>in</a:t>
                      </a:r>
                      <a:r>
                        <a:rPr sz="1200" spc="-35" dirty="0">
                          <a:latin typeface="Times New Roman"/>
                          <a:cs typeface="Times New Roman"/>
                        </a:rPr>
                        <a:t> </a:t>
                      </a:r>
                      <a:r>
                        <a:rPr sz="1200" dirty="0">
                          <a:latin typeface="Calibri"/>
                          <a:cs typeface="Calibri"/>
                        </a:rPr>
                        <a:t>your</a:t>
                      </a:r>
                      <a:r>
                        <a:rPr sz="1200" spc="-40" dirty="0">
                          <a:latin typeface="Times New Roman"/>
                          <a:cs typeface="Times New Roman"/>
                        </a:rPr>
                        <a:t> </a:t>
                      </a:r>
                      <a:r>
                        <a:rPr sz="1200" dirty="0">
                          <a:latin typeface="Calibri"/>
                          <a:cs typeface="Calibri"/>
                        </a:rPr>
                        <a:t>li</a:t>
                      </a:r>
                      <a:r>
                        <a:rPr sz="1200" spc="-10" dirty="0">
                          <a:latin typeface="Calibri"/>
                          <a:cs typeface="Calibri"/>
                        </a:rPr>
                        <a:t>f</a:t>
                      </a:r>
                      <a:r>
                        <a:rPr sz="1200" dirty="0">
                          <a:latin typeface="Calibri"/>
                          <a:cs typeface="Calibri"/>
                        </a:rPr>
                        <a:t>e</a:t>
                      </a:r>
                      <a:r>
                        <a:rPr lang="en-US" sz="1200" dirty="0">
                          <a:latin typeface="Calibri"/>
                          <a:cs typeface="Calibri"/>
                        </a:rPr>
                        <a:t>:</a:t>
                      </a:r>
                      <a:endParaRPr sz="1200" dirty="0">
                        <a:latin typeface="Calibri"/>
                        <a:cs typeface="Calibri"/>
                      </a:endParaRPr>
                    </a:p>
                    <a:p>
                      <a:pPr marL="521970" indent="-228600">
                        <a:lnSpc>
                          <a:spcPct val="100000"/>
                        </a:lnSpc>
                        <a:spcBef>
                          <a:spcPts val="85"/>
                        </a:spcBef>
                        <a:buFont typeface="Symbol"/>
                        <a:buChar char=""/>
                        <a:tabLst>
                          <a:tab pos="522605" algn="l"/>
                        </a:tabLst>
                      </a:pPr>
                      <a:r>
                        <a:rPr sz="1200" dirty="0">
                          <a:latin typeface="Calibri"/>
                          <a:cs typeface="Calibri"/>
                        </a:rPr>
                        <a:t>Me</a:t>
                      </a:r>
                      <a:r>
                        <a:rPr sz="1200" spc="5" dirty="0">
                          <a:latin typeface="Calibri"/>
                          <a:cs typeface="Calibri"/>
                        </a:rPr>
                        <a:t>d</a:t>
                      </a:r>
                      <a:r>
                        <a:rPr sz="1200" dirty="0">
                          <a:latin typeface="Calibri"/>
                          <a:cs typeface="Calibri"/>
                        </a:rPr>
                        <a:t>ia</a:t>
                      </a:r>
                      <a:r>
                        <a:rPr sz="1200" spc="-40" dirty="0">
                          <a:latin typeface="Times New Roman"/>
                          <a:cs typeface="Times New Roman"/>
                        </a:rPr>
                        <a:t> </a:t>
                      </a:r>
                      <a:r>
                        <a:rPr sz="1200" dirty="0">
                          <a:latin typeface="Calibri"/>
                          <a:cs typeface="Calibri"/>
                        </a:rPr>
                        <a:t>ar</a:t>
                      </a:r>
                      <a:r>
                        <a:rPr sz="1200" spc="-5" dirty="0">
                          <a:latin typeface="Calibri"/>
                          <a:cs typeface="Calibri"/>
                        </a:rPr>
                        <a:t>t</a:t>
                      </a:r>
                      <a:r>
                        <a:rPr sz="1200" dirty="0">
                          <a:latin typeface="Calibri"/>
                          <a:cs typeface="Calibri"/>
                        </a:rPr>
                        <a:t>i</a:t>
                      </a:r>
                      <a:r>
                        <a:rPr sz="1200" spc="-5" dirty="0">
                          <a:latin typeface="Calibri"/>
                          <a:cs typeface="Calibri"/>
                        </a:rPr>
                        <a:t>c</a:t>
                      </a:r>
                      <a:r>
                        <a:rPr sz="1200" dirty="0">
                          <a:latin typeface="Calibri"/>
                          <a:cs typeface="Calibri"/>
                        </a:rPr>
                        <a:t>les</a:t>
                      </a:r>
                    </a:p>
                    <a:p>
                      <a:pPr marL="521970" indent="-228600">
                        <a:lnSpc>
                          <a:spcPct val="100000"/>
                        </a:lnSpc>
                        <a:spcBef>
                          <a:spcPts val="95"/>
                        </a:spcBef>
                        <a:buFont typeface="Symbol"/>
                        <a:buChar char=""/>
                        <a:tabLst>
                          <a:tab pos="522605" algn="l"/>
                        </a:tabLst>
                      </a:pPr>
                      <a:r>
                        <a:rPr sz="1200" dirty="0">
                          <a:latin typeface="Calibri"/>
                          <a:cs typeface="Calibri"/>
                        </a:rPr>
                        <a:t>Meri</a:t>
                      </a:r>
                      <a:r>
                        <a:rPr sz="1200" spc="-10" dirty="0">
                          <a:latin typeface="Calibri"/>
                          <a:cs typeface="Calibri"/>
                        </a:rPr>
                        <a:t>t</a:t>
                      </a:r>
                      <a:r>
                        <a:rPr sz="1200" spc="-5" dirty="0">
                          <a:latin typeface="Calibri"/>
                          <a:cs typeface="Calibri"/>
                        </a:rPr>
                        <a:t>o</a:t>
                      </a:r>
                      <a:r>
                        <a:rPr sz="1200" dirty="0">
                          <a:latin typeface="Calibri"/>
                          <a:cs typeface="Calibri"/>
                        </a:rPr>
                        <a:t>ri</a:t>
                      </a:r>
                      <a:r>
                        <a:rPr lang="en-US" sz="1200" spc="-10" dirty="0">
                          <a:latin typeface="Calibri"/>
                          <a:cs typeface="Calibri"/>
                        </a:rPr>
                        <a:t>ou</a:t>
                      </a:r>
                      <a:r>
                        <a:rPr sz="1200" dirty="0">
                          <a:latin typeface="Calibri"/>
                          <a:cs typeface="Calibri"/>
                        </a:rPr>
                        <a:t>s</a:t>
                      </a:r>
                      <a:r>
                        <a:rPr sz="1200" spc="-25" dirty="0">
                          <a:latin typeface="Times New Roman"/>
                          <a:cs typeface="Times New Roman"/>
                        </a:rPr>
                        <a:t> </a:t>
                      </a:r>
                      <a:r>
                        <a:rPr lang="en-US" sz="1200" spc="-15" dirty="0">
                          <a:latin typeface="Calibri"/>
                          <a:cs typeface="Calibri"/>
                        </a:rPr>
                        <a:t>a</a:t>
                      </a:r>
                      <a:r>
                        <a:rPr sz="1200" spc="5" dirty="0">
                          <a:latin typeface="Calibri"/>
                          <a:cs typeface="Calibri"/>
                        </a:rPr>
                        <a:t>w</a:t>
                      </a:r>
                      <a:r>
                        <a:rPr sz="1200" dirty="0">
                          <a:latin typeface="Calibri"/>
                          <a:cs typeface="Calibri"/>
                        </a:rPr>
                        <a:t>ar</a:t>
                      </a:r>
                      <a:r>
                        <a:rPr sz="1200" spc="5" dirty="0">
                          <a:latin typeface="Calibri"/>
                          <a:cs typeface="Calibri"/>
                        </a:rPr>
                        <a:t>d</a:t>
                      </a:r>
                      <a:r>
                        <a:rPr sz="1200" dirty="0">
                          <a:latin typeface="Calibri"/>
                          <a:cs typeface="Calibri"/>
                        </a:rPr>
                        <a:t>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r>
                        <a:rPr lang="en-US" sz="1200" dirty="0">
                          <a:latin typeface="Calibri"/>
                          <a:cs typeface="Calibri"/>
                        </a:rPr>
                        <a:t>   - </a:t>
                      </a:r>
                      <a:endParaRPr sz="12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bl>
          </a:graphicData>
        </a:graphic>
      </p:graphicFrame>
      <p:sp>
        <p:nvSpPr>
          <p:cNvPr id="5" name="TextBox 23">
            <a:extLst>
              <a:ext uri="{FF2B5EF4-FFF2-40B4-BE49-F238E27FC236}">
                <a16:creationId xmlns:a16="http://schemas.microsoft.com/office/drawing/2014/main" id="{4DEF8899-5D83-4F55-12C3-7D9353698B6B}"/>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30</a:t>
            </a:r>
          </a:p>
        </p:txBody>
      </p:sp>
      <p:sp>
        <p:nvSpPr>
          <p:cNvPr id="6" name="TextBox 16">
            <a:extLst>
              <a:ext uri="{FF2B5EF4-FFF2-40B4-BE49-F238E27FC236}">
                <a16:creationId xmlns:a16="http://schemas.microsoft.com/office/drawing/2014/main" id="{DE00F5E0-954D-B379-7F17-1965DDE2F74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TextBox 4">
            <a:extLst>
              <a:ext uri="{FF2B5EF4-FFF2-40B4-BE49-F238E27FC236}">
                <a16:creationId xmlns:a16="http://schemas.microsoft.com/office/drawing/2014/main" id="{EA334556-EF61-7E77-632C-0311C7E9DB39}"/>
              </a:ext>
            </a:extLst>
          </p:cNvPr>
          <p:cNvSpPr txBox="1"/>
          <p:nvPr/>
        </p:nvSpPr>
        <p:spPr>
          <a:xfrm>
            <a:off x="1940019" y="1536700"/>
            <a:ext cx="4411506"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Appendix A: Types of Evidence</a:t>
            </a:r>
          </a:p>
        </p:txBody>
      </p:sp>
      <p:sp>
        <p:nvSpPr>
          <p:cNvPr id="9" name="TextBox 5">
            <a:extLst>
              <a:ext uri="{FF2B5EF4-FFF2-40B4-BE49-F238E27FC236}">
                <a16:creationId xmlns:a16="http://schemas.microsoft.com/office/drawing/2014/main" id="{5B58ABAE-C4FC-D4CE-5517-8624C60B39A4}"/>
              </a:ext>
            </a:extLst>
          </p:cNvPr>
          <p:cNvSpPr txBox="1"/>
          <p:nvPr/>
        </p:nvSpPr>
        <p:spPr>
          <a:xfrm>
            <a:off x="1339850" y="15367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7.1</a:t>
            </a:r>
          </a:p>
        </p:txBody>
      </p:sp>
      <p:sp>
        <p:nvSpPr>
          <p:cNvPr id="10" name="AutoShape 2">
            <a:extLst>
              <a:ext uri="{FF2B5EF4-FFF2-40B4-BE49-F238E27FC236}">
                <a16:creationId xmlns:a16="http://schemas.microsoft.com/office/drawing/2014/main" id="{B292F1A1-9142-C778-050D-634D9483A1EE}"/>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1" name="Rectangle 10">
            <a:extLst>
              <a:ext uri="{FF2B5EF4-FFF2-40B4-BE49-F238E27FC236}">
                <a16:creationId xmlns:a16="http://schemas.microsoft.com/office/drawing/2014/main" id="{6605F5B8-58E8-FDA4-CEA1-C22E8AE885A0}"/>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2" name="TextBox 11">
            <a:extLst>
              <a:ext uri="{FF2B5EF4-FFF2-40B4-BE49-F238E27FC236}">
                <a16:creationId xmlns:a16="http://schemas.microsoft.com/office/drawing/2014/main" id="{9214EFD3-F474-C688-EF4B-521FDA2F5DF5}"/>
              </a:ext>
            </a:extLst>
          </p:cNvPr>
          <p:cNvSpPr txBox="1"/>
          <p:nvPr/>
        </p:nvSpPr>
        <p:spPr>
          <a:xfrm>
            <a:off x="1111250" y="852651"/>
            <a:ext cx="5433716" cy="322332"/>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7.0 APPENDICES</a:t>
            </a:r>
          </a:p>
        </p:txBody>
      </p:sp>
      <p:sp>
        <p:nvSpPr>
          <p:cNvPr id="13" name="TextBox 47">
            <a:extLst>
              <a:ext uri="{FF2B5EF4-FFF2-40B4-BE49-F238E27FC236}">
                <a16:creationId xmlns:a16="http://schemas.microsoft.com/office/drawing/2014/main" id="{9AB68726-B95B-AC73-6D7A-34DA5D01680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190389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79584" y="3430189"/>
            <a:ext cx="1796577" cy="277640"/>
          </a:xfrm>
          <a:prstGeom prst="rect">
            <a:avLst/>
          </a:prstGeom>
        </p:spPr>
        <p:txBody>
          <a:bodyPr vert="horz" wrap="square" lIns="0" tIns="0" rIns="0" bIns="0" rtlCol="0">
            <a:spAutoFit/>
          </a:bodyPr>
          <a:lstStyle/>
          <a:p>
            <a:pPr marL="9542" algn="ctr"/>
            <a:r>
              <a:rPr lang="en-US" sz="902" b="1" spc="-19" dirty="0">
                <a:latin typeface="Times New Roman"/>
                <a:cs typeface="Times New Roman"/>
              </a:rPr>
              <a:t>PORTFOLIO SUBMISSION FORM APEL.A</a:t>
            </a:r>
            <a:endParaRPr sz="902" dirty="0">
              <a:latin typeface="Calibri"/>
              <a:cs typeface="Calibri"/>
            </a:endParaRPr>
          </a:p>
        </p:txBody>
      </p:sp>
      <p:sp>
        <p:nvSpPr>
          <p:cNvPr id="3" name="object 3"/>
          <p:cNvSpPr txBox="1"/>
          <p:nvPr/>
        </p:nvSpPr>
        <p:spPr>
          <a:xfrm>
            <a:off x="677414" y="5058471"/>
            <a:ext cx="1339084" cy="138821"/>
          </a:xfrm>
          <a:prstGeom prst="rect">
            <a:avLst/>
          </a:prstGeom>
        </p:spPr>
        <p:txBody>
          <a:bodyPr vert="horz" wrap="square" lIns="0" tIns="0" rIns="0" bIns="0" rtlCol="0">
            <a:spAutoFit/>
          </a:bodyPr>
          <a:lstStyle/>
          <a:p>
            <a:pPr marL="9542"/>
            <a:r>
              <a:rPr sz="902" b="1" spc="-4" dirty="0">
                <a:latin typeface="Calibri"/>
                <a:cs typeface="Calibri"/>
              </a:rPr>
              <a:t>PAR</a:t>
            </a:r>
            <a:r>
              <a:rPr sz="902" b="1" dirty="0">
                <a:latin typeface="Calibri"/>
                <a:cs typeface="Calibri"/>
              </a:rPr>
              <a:t>T</a:t>
            </a:r>
            <a:r>
              <a:rPr sz="902" b="1" spc="-19" dirty="0">
                <a:latin typeface="Times New Roman"/>
                <a:cs typeface="Times New Roman"/>
              </a:rPr>
              <a:t> </a:t>
            </a:r>
            <a:r>
              <a:rPr sz="902" b="1" spc="53" dirty="0">
                <a:latin typeface="Calibri"/>
                <a:cs typeface="Calibri"/>
              </a:rPr>
              <a:t>1</a:t>
            </a:r>
            <a:r>
              <a:rPr sz="902" b="1" spc="-4" dirty="0">
                <a:latin typeface="Calibri"/>
                <a:cs typeface="Calibri"/>
              </a:rPr>
              <a:t>:</a:t>
            </a:r>
            <a:r>
              <a:rPr sz="902" b="1" spc="-19" dirty="0">
                <a:latin typeface="Times New Roman"/>
                <a:cs typeface="Times New Roman"/>
              </a:rPr>
              <a:t> </a:t>
            </a:r>
            <a:r>
              <a:rPr sz="902" b="1" spc="-4" dirty="0">
                <a:latin typeface="Calibri"/>
                <a:cs typeface="Calibri"/>
              </a:rPr>
              <a:t>PER</a:t>
            </a:r>
            <a:r>
              <a:rPr sz="902" b="1" spc="-8" dirty="0">
                <a:latin typeface="Calibri"/>
                <a:cs typeface="Calibri"/>
              </a:rPr>
              <a:t>SON</a:t>
            </a:r>
            <a:r>
              <a:rPr sz="902" b="1" spc="-4" dirty="0">
                <a:latin typeface="Calibri"/>
                <a:cs typeface="Calibri"/>
              </a:rPr>
              <a:t>AL</a:t>
            </a:r>
            <a:r>
              <a:rPr sz="902" b="1" spc="-23" dirty="0">
                <a:latin typeface="Times New Roman"/>
                <a:cs typeface="Times New Roman"/>
              </a:rPr>
              <a:t> </a:t>
            </a:r>
            <a:r>
              <a:rPr sz="902" b="1" spc="-4" dirty="0">
                <a:latin typeface="Calibri"/>
                <a:cs typeface="Calibri"/>
              </a:rPr>
              <a:t>D</a:t>
            </a:r>
            <a:r>
              <a:rPr sz="902" b="1" spc="-8" dirty="0">
                <a:latin typeface="Calibri"/>
                <a:cs typeface="Calibri"/>
              </a:rPr>
              <a:t>E</a:t>
            </a:r>
            <a:r>
              <a:rPr sz="902" b="1" dirty="0">
                <a:latin typeface="Calibri"/>
                <a:cs typeface="Calibri"/>
              </a:rPr>
              <a:t>T</a:t>
            </a:r>
            <a:r>
              <a:rPr sz="902" b="1" spc="-15" dirty="0">
                <a:latin typeface="Calibri"/>
                <a:cs typeface="Calibri"/>
              </a:rPr>
              <a:t>A</a:t>
            </a:r>
            <a:r>
              <a:rPr sz="902" b="1" spc="-4" dirty="0">
                <a:latin typeface="Calibri"/>
                <a:cs typeface="Calibri"/>
              </a:rPr>
              <a:t>I</a:t>
            </a:r>
            <a:r>
              <a:rPr sz="902" b="1" spc="-8" dirty="0">
                <a:latin typeface="Calibri"/>
                <a:cs typeface="Calibri"/>
              </a:rPr>
              <a:t>LS</a:t>
            </a:r>
            <a:endParaRPr sz="902">
              <a:latin typeface="Calibri"/>
              <a:cs typeface="Calibri"/>
            </a:endParaRPr>
          </a:p>
        </p:txBody>
      </p:sp>
      <p:sp>
        <p:nvSpPr>
          <p:cNvPr id="5" name="object 5"/>
          <p:cNvSpPr/>
          <p:nvPr/>
        </p:nvSpPr>
        <p:spPr>
          <a:xfrm>
            <a:off x="686955" y="2196243"/>
            <a:ext cx="6182590" cy="942173"/>
          </a:xfrm>
          <a:prstGeom prst="rect">
            <a:avLst/>
          </a:prstGeom>
          <a:blipFill>
            <a:blip r:embed="rId3" cstate="print"/>
            <a:stretch>
              <a:fillRect/>
            </a:stretch>
          </a:blipFill>
        </p:spPr>
        <p:txBody>
          <a:bodyPr wrap="square" lIns="0" tIns="0" rIns="0" bIns="0" rtlCol="0"/>
          <a:lstStyle/>
          <a:p>
            <a:endParaRPr sz="1352"/>
          </a:p>
        </p:txBody>
      </p:sp>
      <p:sp>
        <p:nvSpPr>
          <p:cNvPr id="6" name="object 6"/>
          <p:cNvSpPr txBox="1"/>
          <p:nvPr/>
        </p:nvSpPr>
        <p:spPr>
          <a:xfrm>
            <a:off x="3277346" y="3949013"/>
            <a:ext cx="958874" cy="1016689"/>
          </a:xfrm>
          <a:prstGeom prst="rect">
            <a:avLst/>
          </a:prstGeom>
          <a:ln w="9524">
            <a:solidFill>
              <a:srgbClr val="000000"/>
            </a:solidFill>
          </a:ln>
        </p:spPr>
        <p:txBody>
          <a:bodyPr vert="horz" wrap="square" lIns="0" tIns="0" rIns="0" bIns="0" rtlCol="0">
            <a:spAutoFit/>
          </a:bodyPr>
          <a:lstStyle/>
          <a:p>
            <a:pPr marL="187490"/>
            <a:endParaRPr lang="en-US" sz="826" dirty="0">
              <a:latin typeface="Calibri"/>
              <a:cs typeface="Calibri"/>
            </a:endParaRPr>
          </a:p>
          <a:p>
            <a:pPr marL="187490"/>
            <a:endParaRPr lang="en-MY" sz="826" dirty="0">
              <a:latin typeface="Calibri"/>
              <a:cs typeface="Calibri"/>
            </a:endParaRPr>
          </a:p>
          <a:p>
            <a:pPr marL="187490"/>
            <a:endParaRPr lang="en-MY" sz="826" dirty="0">
              <a:latin typeface="Calibri"/>
              <a:cs typeface="Calibri"/>
            </a:endParaRPr>
          </a:p>
          <a:p>
            <a:pPr marL="187490"/>
            <a:r>
              <a:rPr sz="826" dirty="0">
                <a:latin typeface="Calibri"/>
                <a:cs typeface="Calibri"/>
              </a:rPr>
              <a:t>Recent</a:t>
            </a:r>
            <a:r>
              <a:rPr sz="826" spc="-30" dirty="0">
                <a:latin typeface="Times New Roman"/>
                <a:cs typeface="Times New Roman"/>
              </a:rPr>
              <a:t> </a:t>
            </a:r>
            <a:r>
              <a:rPr sz="826" spc="-4" dirty="0">
                <a:latin typeface="Calibri"/>
                <a:cs typeface="Calibri"/>
              </a:rPr>
              <a:t>ph</a:t>
            </a:r>
            <a:r>
              <a:rPr sz="826" spc="4" dirty="0">
                <a:latin typeface="Calibri"/>
                <a:cs typeface="Calibri"/>
              </a:rPr>
              <a:t>o</a:t>
            </a:r>
            <a:r>
              <a:rPr sz="826" spc="-8" dirty="0">
                <a:latin typeface="Calibri"/>
                <a:cs typeface="Calibri"/>
              </a:rPr>
              <a:t>t</a:t>
            </a:r>
            <a:r>
              <a:rPr sz="826" dirty="0">
                <a:latin typeface="Calibri"/>
                <a:cs typeface="Calibri"/>
              </a:rPr>
              <a:t>o</a:t>
            </a:r>
            <a:endParaRPr lang="en-US" sz="826" dirty="0">
              <a:latin typeface="Calibri"/>
              <a:cs typeface="Calibri"/>
            </a:endParaRPr>
          </a:p>
          <a:p>
            <a:pPr marL="187490"/>
            <a:endParaRPr lang="en-MY" sz="826" dirty="0">
              <a:latin typeface="Calibri"/>
              <a:cs typeface="Calibri"/>
            </a:endParaRPr>
          </a:p>
          <a:p>
            <a:pPr marL="187490"/>
            <a:endParaRPr lang="en-MY" sz="826" dirty="0">
              <a:latin typeface="Calibri"/>
              <a:cs typeface="Calibri"/>
            </a:endParaRPr>
          </a:p>
          <a:p>
            <a:pPr marL="187490"/>
            <a:endParaRPr lang="en-MY" sz="826" dirty="0">
              <a:latin typeface="Calibri"/>
              <a:cs typeface="Calibri"/>
            </a:endParaRPr>
          </a:p>
          <a:p>
            <a:pPr marL="187490"/>
            <a:endParaRPr sz="826" dirty="0">
              <a:latin typeface="Calibri"/>
              <a:cs typeface="Calibri"/>
            </a:endParaRPr>
          </a:p>
        </p:txBody>
      </p:sp>
      <p:graphicFrame>
        <p:nvGraphicFramePr>
          <p:cNvPr id="4" name="object 4"/>
          <p:cNvGraphicFramePr>
            <a:graphicFrameLocks noGrp="1"/>
          </p:cNvGraphicFramePr>
          <p:nvPr/>
        </p:nvGraphicFramePr>
        <p:xfrm>
          <a:off x="737999" y="5301099"/>
          <a:ext cx="6175536" cy="1173783"/>
        </p:xfrm>
        <a:graphic>
          <a:graphicData uri="http://schemas.openxmlformats.org/drawingml/2006/table">
            <a:tbl>
              <a:tblPr firstRow="1" bandRow="1">
                <a:tableStyleId>{2D5ABB26-0587-4C30-8999-92F81FD0307C}</a:tableStyleId>
              </a:tblPr>
              <a:tblGrid>
                <a:gridCol w="1417603">
                  <a:extLst>
                    <a:ext uri="{9D8B030D-6E8A-4147-A177-3AD203B41FA5}">
                      <a16:colId xmlns:a16="http://schemas.microsoft.com/office/drawing/2014/main" val="20000"/>
                    </a:ext>
                  </a:extLst>
                </a:gridCol>
                <a:gridCol w="418190">
                  <a:extLst>
                    <a:ext uri="{9D8B030D-6E8A-4147-A177-3AD203B41FA5}">
                      <a16:colId xmlns:a16="http://schemas.microsoft.com/office/drawing/2014/main" val="20001"/>
                    </a:ext>
                  </a:extLst>
                </a:gridCol>
                <a:gridCol w="1960293">
                  <a:extLst>
                    <a:ext uri="{9D8B030D-6E8A-4147-A177-3AD203B41FA5}">
                      <a16:colId xmlns:a16="http://schemas.microsoft.com/office/drawing/2014/main" val="20002"/>
                    </a:ext>
                  </a:extLst>
                </a:gridCol>
                <a:gridCol w="401868">
                  <a:extLst>
                    <a:ext uri="{9D8B030D-6E8A-4147-A177-3AD203B41FA5}">
                      <a16:colId xmlns:a16="http://schemas.microsoft.com/office/drawing/2014/main" val="20003"/>
                    </a:ext>
                  </a:extLst>
                </a:gridCol>
                <a:gridCol w="1977582">
                  <a:extLst>
                    <a:ext uri="{9D8B030D-6E8A-4147-A177-3AD203B41FA5}">
                      <a16:colId xmlns:a16="http://schemas.microsoft.com/office/drawing/2014/main" val="20004"/>
                    </a:ext>
                  </a:extLst>
                </a:gridCol>
              </a:tblGrid>
              <a:tr h="195781">
                <a:tc>
                  <a:txBody>
                    <a:bodyPr/>
                    <a:lstStyle/>
                    <a:p>
                      <a:pPr marL="64769">
                        <a:lnSpc>
                          <a:spcPct val="100000"/>
                        </a:lnSpc>
                      </a:pPr>
                      <a:r>
                        <a:rPr sz="900" b="1" dirty="0">
                          <a:latin typeface="Calibri"/>
                          <a:cs typeface="Calibri"/>
                        </a:rPr>
                        <a:t>FU</a:t>
                      </a:r>
                      <a:r>
                        <a:rPr sz="900" b="1" spc="-10" dirty="0">
                          <a:latin typeface="Calibri"/>
                          <a:cs typeface="Calibri"/>
                        </a:rPr>
                        <a:t>L</a:t>
                      </a:r>
                      <a:r>
                        <a:rPr sz="900" b="1" dirty="0">
                          <a:latin typeface="Calibri"/>
                          <a:cs typeface="Calibri"/>
                        </a:rPr>
                        <a:t>L</a:t>
                      </a:r>
                      <a:r>
                        <a:rPr sz="900" b="1" spc="-30" dirty="0">
                          <a:latin typeface="Times New Roman"/>
                          <a:cs typeface="Times New Roman"/>
                        </a:rPr>
                        <a:t> </a:t>
                      </a:r>
                      <a:r>
                        <a:rPr sz="900" b="1" dirty="0">
                          <a:latin typeface="Calibri"/>
                          <a:cs typeface="Calibri"/>
                        </a:rPr>
                        <a:t>NA</a:t>
                      </a:r>
                      <a:r>
                        <a:rPr sz="900" b="1" spc="-5" dirty="0">
                          <a:latin typeface="Calibri"/>
                          <a:cs typeface="Calibri"/>
                        </a:rPr>
                        <a:t>M</a:t>
                      </a:r>
                      <a:r>
                        <a:rPr sz="900" b="1" dirty="0">
                          <a:latin typeface="Calibri"/>
                          <a:cs typeface="Calibri"/>
                        </a:rPr>
                        <a:t>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5781">
                <a:tc>
                  <a:txBody>
                    <a:bodyPr/>
                    <a:lstStyle/>
                    <a:p>
                      <a:pPr marL="64769">
                        <a:lnSpc>
                          <a:spcPct val="100000"/>
                        </a:lnSpc>
                      </a:pPr>
                      <a:r>
                        <a:rPr sz="900" b="1" dirty="0">
                          <a:latin typeface="Calibri"/>
                          <a:cs typeface="Calibri"/>
                        </a:rPr>
                        <a:t>IC</a:t>
                      </a:r>
                      <a:r>
                        <a:rPr sz="900" b="1" spc="-25" dirty="0">
                          <a:latin typeface="Times New Roman"/>
                          <a:cs typeface="Times New Roman"/>
                        </a:rPr>
                        <a:t> </a:t>
                      </a:r>
                      <a:r>
                        <a:rPr sz="900" b="1" dirty="0">
                          <a:latin typeface="Calibri"/>
                          <a:cs typeface="Calibri"/>
                        </a:rPr>
                        <a:t>/</a:t>
                      </a:r>
                      <a:r>
                        <a:rPr sz="900" b="1" spc="-25" dirty="0">
                          <a:latin typeface="Times New Roman"/>
                          <a:cs typeface="Times New Roman"/>
                        </a:rPr>
                        <a:t> </a:t>
                      </a:r>
                      <a:r>
                        <a:rPr sz="900" b="1" spc="-5" dirty="0">
                          <a:latin typeface="Calibri"/>
                          <a:cs typeface="Calibri"/>
                        </a:rPr>
                        <a:t>PASSPOR</a:t>
                      </a:r>
                      <a:r>
                        <a:rPr sz="900" b="1" dirty="0">
                          <a:latin typeface="Calibri"/>
                          <a:cs typeface="Calibri"/>
                        </a:rPr>
                        <a:t>T</a:t>
                      </a:r>
                      <a:r>
                        <a:rPr sz="900" b="1" spc="-35" dirty="0">
                          <a:latin typeface="Times New Roman"/>
                          <a:cs typeface="Times New Roman"/>
                        </a:rPr>
                        <a:t> </a:t>
                      </a:r>
                      <a:r>
                        <a:rPr sz="900" b="1" dirty="0">
                          <a:latin typeface="Calibri"/>
                          <a:cs typeface="Calibri"/>
                        </a:rPr>
                        <a:t>NU</a:t>
                      </a:r>
                      <a:r>
                        <a:rPr sz="900" b="1" spc="-10" dirty="0">
                          <a:latin typeface="Calibri"/>
                          <a:cs typeface="Calibri"/>
                        </a:rPr>
                        <a:t>M</a:t>
                      </a:r>
                      <a:r>
                        <a:rPr sz="900" b="1" dirty="0">
                          <a:latin typeface="Calibri"/>
                          <a:cs typeface="Calibri"/>
                        </a:rPr>
                        <a:t>BER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94923">
                <a:tc>
                  <a:txBody>
                    <a:bodyPr/>
                    <a:lstStyle/>
                    <a:p>
                      <a:pPr marL="64769">
                        <a:lnSpc>
                          <a:spcPct val="100000"/>
                        </a:lnSpc>
                      </a:pPr>
                      <a:r>
                        <a:rPr sz="900" b="1" dirty="0">
                          <a:latin typeface="Calibri"/>
                          <a:cs typeface="Calibri"/>
                        </a:rPr>
                        <a:t>IN</a:t>
                      </a:r>
                      <a:r>
                        <a:rPr sz="900" b="1" spc="5" dirty="0">
                          <a:latin typeface="Calibri"/>
                          <a:cs typeface="Calibri"/>
                        </a:rPr>
                        <a:t>T</a:t>
                      </a:r>
                      <a:r>
                        <a:rPr sz="900" b="1" dirty="0">
                          <a:latin typeface="Calibri"/>
                          <a:cs typeface="Calibri"/>
                        </a:rPr>
                        <a:t>EN</a:t>
                      </a:r>
                      <a:r>
                        <a:rPr sz="900" b="1" spc="-5" dirty="0">
                          <a:latin typeface="Calibri"/>
                          <a:cs typeface="Calibri"/>
                        </a:rPr>
                        <a:t>DE</a:t>
                      </a:r>
                      <a:r>
                        <a:rPr sz="900" b="1" dirty="0">
                          <a:latin typeface="Calibri"/>
                          <a:cs typeface="Calibri"/>
                        </a:rPr>
                        <a:t>D</a:t>
                      </a:r>
                      <a:r>
                        <a:rPr sz="900" b="1" spc="-35" dirty="0">
                          <a:latin typeface="Times New Roman"/>
                          <a:cs typeface="Times New Roman"/>
                        </a:rPr>
                        <a:t> </a:t>
                      </a:r>
                      <a:r>
                        <a:rPr sz="900" b="1" dirty="0">
                          <a:latin typeface="Calibri"/>
                          <a:cs typeface="Calibri"/>
                        </a:rPr>
                        <a:t>FIELD</a:t>
                      </a:r>
                      <a:r>
                        <a:rPr sz="900" b="1" spc="-40" dirty="0">
                          <a:latin typeface="Times New Roman"/>
                          <a:cs typeface="Times New Roman"/>
                        </a:rPr>
                        <a:t> </a:t>
                      </a:r>
                      <a:r>
                        <a:rPr sz="900" b="1" dirty="0">
                          <a:latin typeface="Calibri"/>
                          <a:cs typeface="Calibri"/>
                        </a:rPr>
                        <a:t>OF</a:t>
                      </a:r>
                      <a:r>
                        <a:rPr sz="900" b="1" spc="-25" dirty="0">
                          <a:latin typeface="Times New Roman"/>
                          <a:cs typeface="Times New Roman"/>
                        </a:rPr>
                        <a:t> </a:t>
                      </a:r>
                      <a:r>
                        <a:rPr sz="900" b="1" spc="-20" dirty="0">
                          <a:latin typeface="Calibri"/>
                          <a:cs typeface="Calibri"/>
                        </a:rPr>
                        <a:t>S</a:t>
                      </a:r>
                      <a:r>
                        <a:rPr sz="900" b="1" dirty="0">
                          <a:latin typeface="Calibri"/>
                          <a:cs typeface="Calibri"/>
                        </a:rPr>
                        <a:t>TU</a:t>
                      </a:r>
                      <a:r>
                        <a:rPr sz="900" b="1" spc="-5" dirty="0">
                          <a:latin typeface="Calibri"/>
                          <a:cs typeface="Calibri"/>
                        </a:rPr>
                        <a:t>D</a:t>
                      </a:r>
                      <a:r>
                        <a:rPr sz="900" b="1" dirty="0">
                          <a:latin typeface="Calibri"/>
                          <a:cs typeface="Calibri"/>
                        </a:rPr>
                        <a:t>Y</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95781">
                <a:tc>
                  <a:txBody>
                    <a:bodyPr/>
                    <a:lstStyle/>
                    <a:p>
                      <a:pPr marL="64769">
                        <a:lnSpc>
                          <a:spcPct val="100000"/>
                        </a:lnSpc>
                      </a:pPr>
                      <a:r>
                        <a:rPr sz="900" b="1" dirty="0">
                          <a:latin typeface="Calibri"/>
                          <a:cs typeface="Calibri"/>
                        </a:rPr>
                        <a:t>IN</a:t>
                      </a:r>
                      <a:r>
                        <a:rPr sz="900" b="1" spc="5" dirty="0">
                          <a:latin typeface="Calibri"/>
                          <a:cs typeface="Calibri"/>
                        </a:rPr>
                        <a:t>T</a:t>
                      </a:r>
                      <a:r>
                        <a:rPr sz="900" b="1" dirty="0">
                          <a:latin typeface="Calibri"/>
                          <a:cs typeface="Calibri"/>
                        </a:rPr>
                        <a:t>EN</a:t>
                      </a:r>
                      <a:r>
                        <a:rPr sz="900" b="1" spc="-5" dirty="0">
                          <a:latin typeface="Calibri"/>
                          <a:cs typeface="Calibri"/>
                        </a:rPr>
                        <a:t>DE</a:t>
                      </a:r>
                      <a:r>
                        <a:rPr sz="900" b="1" dirty="0">
                          <a:latin typeface="Calibri"/>
                          <a:cs typeface="Calibri"/>
                        </a:rPr>
                        <a:t>D</a:t>
                      </a:r>
                      <a:r>
                        <a:rPr sz="900" b="1" spc="-35" dirty="0">
                          <a:latin typeface="Times New Roman"/>
                          <a:cs typeface="Times New Roman"/>
                        </a:rPr>
                        <a:t> </a:t>
                      </a:r>
                      <a:r>
                        <a:rPr sz="900" b="1" spc="-5" dirty="0">
                          <a:latin typeface="Calibri"/>
                          <a:cs typeface="Calibri"/>
                        </a:rPr>
                        <a:t>P</a:t>
                      </a:r>
                      <a:r>
                        <a:rPr sz="900" b="1" spc="-10" dirty="0">
                          <a:latin typeface="Calibri"/>
                          <a:cs typeface="Calibri"/>
                        </a:rPr>
                        <a:t>R</a:t>
                      </a:r>
                      <a:r>
                        <a:rPr sz="900" b="1" dirty="0">
                          <a:latin typeface="Calibri"/>
                          <a:cs typeface="Calibri"/>
                        </a:rPr>
                        <a:t>OG</a:t>
                      </a:r>
                      <a:r>
                        <a:rPr sz="900" b="1" spc="-5" dirty="0">
                          <a:latin typeface="Calibri"/>
                          <a:cs typeface="Calibri"/>
                        </a:rPr>
                        <a:t>R</a:t>
                      </a:r>
                      <a:r>
                        <a:rPr sz="900" b="1" dirty="0">
                          <a:latin typeface="Calibri"/>
                          <a:cs typeface="Calibri"/>
                        </a:rPr>
                        <a:t>A</a:t>
                      </a:r>
                      <a:r>
                        <a:rPr sz="900" b="1" spc="-5" dirty="0">
                          <a:latin typeface="Calibri"/>
                          <a:cs typeface="Calibri"/>
                        </a:rPr>
                        <a:t>MM</a:t>
                      </a:r>
                      <a:r>
                        <a:rPr sz="900" b="1" dirty="0">
                          <a:latin typeface="Calibri"/>
                          <a:cs typeface="Calibri"/>
                        </a:rPr>
                        <a:t>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95781">
                <a:tc>
                  <a:txBody>
                    <a:bodyPr/>
                    <a:lstStyle/>
                    <a:p>
                      <a:pPr marL="64769">
                        <a:lnSpc>
                          <a:spcPct val="100000"/>
                        </a:lnSpc>
                      </a:pPr>
                      <a:r>
                        <a:rPr sz="900" b="1" spc="-5" dirty="0">
                          <a:latin typeface="Calibri"/>
                          <a:cs typeface="Calibri"/>
                        </a:rPr>
                        <a:t>L</a:t>
                      </a:r>
                      <a:r>
                        <a:rPr sz="900" b="1" dirty="0">
                          <a:latin typeface="Calibri"/>
                          <a:cs typeface="Calibri"/>
                        </a:rPr>
                        <a:t>EVEL</a:t>
                      </a:r>
                      <a:r>
                        <a:rPr sz="900" b="1" spc="-30" dirty="0">
                          <a:latin typeface="Times New Roman"/>
                          <a:cs typeface="Times New Roman"/>
                        </a:rPr>
                        <a:t> </a:t>
                      </a:r>
                      <a:r>
                        <a:rPr sz="900" b="1" dirty="0">
                          <a:latin typeface="Calibri"/>
                          <a:cs typeface="Calibri"/>
                        </a:rPr>
                        <a:t>OF</a:t>
                      </a:r>
                      <a:r>
                        <a:rPr sz="900" b="1" spc="-25" dirty="0">
                          <a:latin typeface="Times New Roman"/>
                          <a:cs typeface="Times New Roman"/>
                        </a:rPr>
                        <a:t> </a:t>
                      </a:r>
                      <a:r>
                        <a:rPr sz="900" b="1" dirty="0">
                          <a:latin typeface="Calibri"/>
                          <a:cs typeface="Calibri"/>
                        </a:rPr>
                        <a:t>STUDY</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dirty="0">
                          <a:latin typeface="Calibri"/>
                          <a:cs typeface="Calibri"/>
                        </a:rPr>
                        <a:t>B</a:t>
                      </a:r>
                      <a:r>
                        <a:rPr sz="900" b="1" spc="-10" dirty="0">
                          <a:latin typeface="Calibri"/>
                          <a:cs typeface="Calibri"/>
                        </a:rPr>
                        <a:t>a</a:t>
                      </a:r>
                      <a:r>
                        <a:rPr sz="900" b="1" spc="-5" dirty="0">
                          <a:latin typeface="Calibri"/>
                          <a:cs typeface="Calibri"/>
                        </a:rPr>
                        <a:t>c</a:t>
                      </a:r>
                      <a:r>
                        <a:rPr sz="900" b="1" spc="5" dirty="0">
                          <a:latin typeface="Calibri"/>
                          <a:cs typeface="Calibri"/>
                        </a:rPr>
                        <a:t>h</a:t>
                      </a:r>
                      <a:r>
                        <a:rPr sz="900" b="1" spc="-5" dirty="0">
                          <a:latin typeface="Calibri"/>
                          <a:cs typeface="Calibri"/>
                        </a:rPr>
                        <a:t>e</a:t>
                      </a:r>
                      <a:r>
                        <a:rPr sz="900" b="1" dirty="0">
                          <a:latin typeface="Calibri"/>
                          <a:cs typeface="Calibri"/>
                        </a:rPr>
                        <a:t>lor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2865">
                        <a:lnSpc>
                          <a:spcPct val="100000"/>
                        </a:lnSpc>
                      </a:pPr>
                      <a:r>
                        <a:rPr sz="900" b="1" spc="-5" dirty="0">
                          <a:latin typeface="Calibri"/>
                          <a:cs typeface="Calibri"/>
                        </a:rPr>
                        <a:t>Ma</a:t>
                      </a:r>
                      <a:r>
                        <a:rPr sz="900" b="1" dirty="0">
                          <a:latin typeface="Calibri"/>
                          <a:cs typeface="Calibri"/>
                        </a:rPr>
                        <a:t>st</a:t>
                      </a:r>
                      <a:r>
                        <a:rPr sz="900" b="1" spc="-5" dirty="0">
                          <a:latin typeface="Calibri"/>
                          <a:cs typeface="Calibri"/>
                        </a:rPr>
                        <a:t>e</a:t>
                      </a:r>
                      <a:r>
                        <a:rPr sz="900" b="1" dirty="0">
                          <a:latin typeface="Calibri"/>
                          <a:cs typeface="Calibri"/>
                        </a:rPr>
                        <a:t>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195736">
                <a:tc>
                  <a:txBody>
                    <a:bodyPr/>
                    <a:lstStyle/>
                    <a:p>
                      <a:pPr marL="64769">
                        <a:lnSpc>
                          <a:spcPct val="100000"/>
                        </a:lnSpc>
                      </a:pPr>
                      <a:r>
                        <a:rPr sz="900" b="1" spc="-5" dirty="0">
                          <a:latin typeface="Calibri"/>
                          <a:cs typeface="Calibri"/>
                        </a:rPr>
                        <a:t>R</a:t>
                      </a:r>
                      <a:r>
                        <a:rPr sz="900" b="1" dirty="0">
                          <a:latin typeface="Calibri"/>
                          <a:cs typeface="Calibri"/>
                        </a:rPr>
                        <a:t>EFE</a:t>
                      </a:r>
                      <a:r>
                        <a:rPr sz="900" b="1" spc="-5" dirty="0">
                          <a:latin typeface="Calibri"/>
                          <a:cs typeface="Calibri"/>
                        </a:rPr>
                        <a:t>R</a:t>
                      </a:r>
                      <a:r>
                        <a:rPr sz="900" b="1" dirty="0">
                          <a:latin typeface="Calibri"/>
                          <a:cs typeface="Calibri"/>
                        </a:rPr>
                        <a:t>EN</a:t>
                      </a:r>
                      <a:r>
                        <a:rPr sz="900" b="1" spc="-5" dirty="0">
                          <a:latin typeface="Calibri"/>
                          <a:cs typeface="Calibri"/>
                        </a:rPr>
                        <a:t>C</a:t>
                      </a:r>
                      <a:r>
                        <a:rPr sz="900" b="1" dirty="0">
                          <a:latin typeface="Calibri"/>
                          <a:cs typeface="Calibri"/>
                        </a:rPr>
                        <a:t>E</a:t>
                      </a:r>
                      <a:r>
                        <a:rPr sz="900" b="1" spc="-25" dirty="0">
                          <a:latin typeface="Times New Roman"/>
                          <a:cs typeface="Times New Roman"/>
                        </a:rPr>
                        <a:t> </a:t>
                      </a:r>
                      <a:r>
                        <a:rPr sz="900" b="1" dirty="0">
                          <a:latin typeface="Calibri"/>
                          <a:cs typeface="Calibri"/>
                        </a:rPr>
                        <a:t>NU</a:t>
                      </a:r>
                      <a:r>
                        <a:rPr sz="900" b="1" spc="-10" dirty="0">
                          <a:latin typeface="Calibri"/>
                          <a:cs typeface="Calibri"/>
                        </a:rPr>
                        <a:t>M</a:t>
                      </a:r>
                      <a:r>
                        <a:rPr sz="900" b="1" dirty="0">
                          <a:latin typeface="Calibri"/>
                          <a:cs typeface="Calibri"/>
                        </a:rPr>
                        <a:t>BER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4">
                  <a:txBody>
                    <a:bodyPr/>
                    <a:lstStyle/>
                    <a:p>
                      <a:pPr marL="64769">
                        <a:lnSpc>
                          <a:spcPct val="100000"/>
                        </a:lnSpc>
                      </a:pPr>
                      <a:r>
                        <a:rPr sz="900" b="1" dirty="0">
                          <a:solidFill>
                            <a:srgbClr val="BEBEBE"/>
                          </a:solidFill>
                          <a:latin typeface="Calibri"/>
                          <a:cs typeface="Calibri"/>
                        </a:rPr>
                        <a:t>(for</a:t>
                      </a:r>
                      <a:r>
                        <a:rPr sz="900" b="1" spc="-15" dirty="0">
                          <a:solidFill>
                            <a:srgbClr val="BEBEBE"/>
                          </a:solidFill>
                          <a:latin typeface="Times New Roman"/>
                          <a:cs typeface="Times New Roman"/>
                        </a:rPr>
                        <a:t> </a:t>
                      </a:r>
                      <a:r>
                        <a:rPr sz="900" b="1" spc="-5" dirty="0">
                          <a:solidFill>
                            <a:srgbClr val="BEBEBE"/>
                          </a:solidFill>
                          <a:latin typeface="Calibri"/>
                          <a:cs typeface="Calibri"/>
                        </a:rPr>
                        <a:t>LU</a:t>
                      </a:r>
                      <a:r>
                        <a:rPr sz="900" b="1" dirty="0">
                          <a:solidFill>
                            <a:srgbClr val="BEBEBE"/>
                          </a:solidFill>
                          <a:latin typeface="Calibri"/>
                          <a:cs typeface="Calibri"/>
                        </a:rPr>
                        <a:t>C</a:t>
                      </a:r>
                      <a:r>
                        <a:rPr sz="900" b="1" spc="-25" dirty="0">
                          <a:solidFill>
                            <a:srgbClr val="BEBEBE"/>
                          </a:solidFill>
                          <a:latin typeface="Times New Roman"/>
                          <a:cs typeface="Times New Roman"/>
                        </a:rPr>
                        <a:t> </a:t>
                      </a:r>
                      <a:r>
                        <a:rPr sz="900" b="1" spc="-10" dirty="0">
                          <a:solidFill>
                            <a:srgbClr val="BEBEBE"/>
                          </a:solidFill>
                          <a:latin typeface="Calibri"/>
                          <a:cs typeface="Calibri"/>
                        </a:rPr>
                        <a:t>u</a:t>
                      </a:r>
                      <a:r>
                        <a:rPr sz="900" b="1" dirty="0">
                          <a:solidFill>
                            <a:srgbClr val="BEBEBE"/>
                          </a:solidFill>
                          <a:latin typeface="Calibri"/>
                          <a:cs typeface="Calibri"/>
                        </a:rPr>
                        <a:t>se</a:t>
                      </a:r>
                      <a:r>
                        <a:rPr sz="900" b="1" spc="-30" dirty="0">
                          <a:solidFill>
                            <a:srgbClr val="BEBEBE"/>
                          </a:solidFill>
                          <a:latin typeface="Times New Roman"/>
                          <a:cs typeface="Times New Roman"/>
                        </a:rPr>
                        <a:t> </a:t>
                      </a:r>
                      <a:r>
                        <a:rPr sz="900" b="1" dirty="0">
                          <a:solidFill>
                            <a:srgbClr val="BEBEBE"/>
                          </a:solidFill>
                          <a:latin typeface="Calibri"/>
                          <a:cs typeface="Calibri"/>
                        </a:rPr>
                        <a:t>o</a:t>
                      </a:r>
                      <a:r>
                        <a:rPr sz="900" b="1" spc="-10" dirty="0">
                          <a:solidFill>
                            <a:srgbClr val="BEBEBE"/>
                          </a:solidFill>
                          <a:latin typeface="Calibri"/>
                          <a:cs typeface="Calibri"/>
                        </a:rPr>
                        <a:t>n</a:t>
                      </a:r>
                      <a:r>
                        <a:rPr sz="900" b="1" dirty="0">
                          <a:solidFill>
                            <a:srgbClr val="BEBEBE"/>
                          </a:solidFill>
                          <a:latin typeface="Calibri"/>
                          <a:cs typeface="Calibri"/>
                        </a:rPr>
                        <a:t>l</a:t>
                      </a:r>
                      <a:r>
                        <a:rPr sz="900" b="1" spc="-5" dirty="0">
                          <a:solidFill>
                            <a:srgbClr val="BEBEBE"/>
                          </a:solidFill>
                          <a:latin typeface="Calibri"/>
                          <a:cs typeface="Calibri"/>
                        </a:rPr>
                        <a:t>y</a:t>
                      </a:r>
                      <a:r>
                        <a:rPr sz="900" b="1" dirty="0">
                          <a:solidFill>
                            <a:srgbClr val="BEBEBE"/>
                          </a:solidFill>
                          <a:latin typeface="Calibri"/>
                          <a:cs typeface="Calibri"/>
                        </a:rPr>
                        <a:t>)</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10" name="TextBox 23">
            <a:extLst>
              <a:ext uri="{FF2B5EF4-FFF2-40B4-BE49-F238E27FC236}">
                <a16:creationId xmlns:a16="http://schemas.microsoft.com/office/drawing/2014/main" id="{5BADD9A6-4C46-15DF-170B-7807CE406FD8}"/>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31</a:t>
            </a:r>
          </a:p>
        </p:txBody>
      </p:sp>
      <p:sp>
        <p:nvSpPr>
          <p:cNvPr id="11" name="TextBox 16">
            <a:extLst>
              <a:ext uri="{FF2B5EF4-FFF2-40B4-BE49-F238E27FC236}">
                <a16:creationId xmlns:a16="http://schemas.microsoft.com/office/drawing/2014/main" id="{9061A47A-20FB-3785-B666-5626D25CEA69}"/>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9" name="AutoShape 2">
            <a:extLst>
              <a:ext uri="{FF2B5EF4-FFF2-40B4-BE49-F238E27FC236}">
                <a16:creationId xmlns:a16="http://schemas.microsoft.com/office/drawing/2014/main" id="{E3231BB9-A38F-8273-4D97-CE061CD828D9}"/>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3" name="TextBox 4">
            <a:extLst>
              <a:ext uri="{FF2B5EF4-FFF2-40B4-BE49-F238E27FC236}">
                <a16:creationId xmlns:a16="http://schemas.microsoft.com/office/drawing/2014/main" id="{D104E90C-C709-5F65-E0C8-99ED4C4E6822}"/>
              </a:ext>
            </a:extLst>
          </p:cNvPr>
          <p:cNvSpPr txBox="1"/>
          <p:nvPr/>
        </p:nvSpPr>
        <p:spPr>
          <a:xfrm>
            <a:off x="1940019" y="1536700"/>
            <a:ext cx="4411506"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Appendix B: Portfolio Form</a:t>
            </a:r>
          </a:p>
        </p:txBody>
      </p:sp>
      <p:sp>
        <p:nvSpPr>
          <p:cNvPr id="14" name="TextBox 5">
            <a:extLst>
              <a:ext uri="{FF2B5EF4-FFF2-40B4-BE49-F238E27FC236}">
                <a16:creationId xmlns:a16="http://schemas.microsoft.com/office/drawing/2014/main" id="{9780A054-34BC-B6D0-D6AD-A6101FBA4C08}"/>
              </a:ext>
            </a:extLst>
          </p:cNvPr>
          <p:cNvSpPr txBox="1"/>
          <p:nvPr/>
        </p:nvSpPr>
        <p:spPr>
          <a:xfrm>
            <a:off x="1339850" y="15367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7.2</a:t>
            </a:r>
          </a:p>
        </p:txBody>
      </p:sp>
      <p:sp>
        <p:nvSpPr>
          <p:cNvPr id="7" name="TextBox 47">
            <a:extLst>
              <a:ext uri="{FF2B5EF4-FFF2-40B4-BE49-F238E27FC236}">
                <a16:creationId xmlns:a16="http://schemas.microsoft.com/office/drawing/2014/main" id="{2CFC0C58-47B1-AA4D-B37D-920022BB5A2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4" y="2191092"/>
            <a:ext cx="6203104" cy="840615"/>
          </a:xfrm>
          <a:prstGeom prst="rect">
            <a:avLst/>
          </a:prstGeom>
        </p:spPr>
        <p:txBody>
          <a:bodyPr vert="horz" wrap="square" lIns="0" tIns="0" rIns="0" bIns="0" rtlCol="0">
            <a:spAutoFit/>
          </a:bodyPr>
          <a:lstStyle/>
          <a:p>
            <a:pPr marL="9542"/>
            <a:r>
              <a:rPr sz="902" b="1" spc="-4" dirty="0">
                <a:latin typeface="Calibri"/>
                <a:cs typeface="Calibri"/>
              </a:rPr>
              <a:t>PAR</a:t>
            </a:r>
            <a:r>
              <a:rPr sz="902" b="1" dirty="0">
                <a:latin typeface="Calibri"/>
                <a:cs typeface="Calibri"/>
              </a:rPr>
              <a:t>T</a:t>
            </a:r>
            <a:r>
              <a:rPr sz="902" b="1" spc="-19" dirty="0">
                <a:latin typeface="Times New Roman"/>
                <a:cs typeface="Times New Roman"/>
              </a:rPr>
              <a:t> </a:t>
            </a:r>
            <a:r>
              <a:rPr sz="902" b="1" spc="-4" dirty="0">
                <a:latin typeface="Calibri"/>
                <a:cs typeface="Calibri"/>
              </a:rPr>
              <a:t>2:</a:t>
            </a:r>
            <a:r>
              <a:rPr sz="902" b="1" spc="-23" dirty="0">
                <a:latin typeface="Times New Roman"/>
                <a:cs typeface="Times New Roman"/>
              </a:rPr>
              <a:t> </a:t>
            </a:r>
            <a:r>
              <a:rPr sz="902" b="1" spc="-4" dirty="0">
                <a:latin typeface="Calibri"/>
                <a:cs typeface="Calibri"/>
              </a:rPr>
              <a:t>D</a:t>
            </a:r>
            <a:r>
              <a:rPr sz="902" b="1" spc="-8" dirty="0">
                <a:latin typeface="Calibri"/>
                <a:cs typeface="Calibri"/>
              </a:rPr>
              <a:t>E</a:t>
            </a:r>
            <a:r>
              <a:rPr sz="902" b="1" dirty="0">
                <a:latin typeface="Calibri"/>
                <a:cs typeface="Calibri"/>
              </a:rPr>
              <a:t>T</a:t>
            </a:r>
            <a:r>
              <a:rPr sz="902" b="1" spc="-8" dirty="0">
                <a:latin typeface="Calibri"/>
                <a:cs typeface="Calibri"/>
              </a:rPr>
              <a:t>AILS</a:t>
            </a:r>
            <a:r>
              <a:rPr sz="902" b="1" spc="-23" dirty="0">
                <a:latin typeface="Times New Roman"/>
                <a:cs typeface="Times New Roman"/>
              </a:rPr>
              <a:t> </a:t>
            </a:r>
            <a:r>
              <a:rPr sz="902" b="1" spc="-8" dirty="0">
                <a:latin typeface="Calibri"/>
                <a:cs typeface="Calibri"/>
              </a:rPr>
              <a:t>OF</a:t>
            </a:r>
            <a:r>
              <a:rPr sz="902" b="1" spc="-19" dirty="0">
                <a:latin typeface="Times New Roman"/>
                <a:cs typeface="Times New Roman"/>
              </a:rPr>
              <a:t> </a:t>
            </a:r>
            <a:r>
              <a:rPr sz="902" b="1" spc="-8" dirty="0">
                <a:latin typeface="Calibri"/>
                <a:cs typeface="Calibri"/>
              </a:rPr>
              <a:t>LE</a:t>
            </a:r>
            <a:r>
              <a:rPr sz="902" b="1" spc="-11" dirty="0">
                <a:latin typeface="Calibri"/>
                <a:cs typeface="Calibri"/>
              </a:rPr>
              <a:t>AR</a:t>
            </a:r>
            <a:r>
              <a:rPr sz="902" b="1" spc="-8" dirty="0">
                <a:latin typeface="Calibri"/>
                <a:cs typeface="Calibri"/>
              </a:rPr>
              <a:t>NING</a:t>
            </a:r>
            <a:r>
              <a:rPr sz="902" b="1" spc="-19" dirty="0">
                <a:latin typeface="Times New Roman"/>
                <a:cs typeface="Times New Roman"/>
              </a:rPr>
              <a:t> </a:t>
            </a:r>
            <a:r>
              <a:rPr sz="902" b="1" spc="-8" dirty="0">
                <a:latin typeface="Calibri"/>
                <a:cs typeface="Calibri"/>
              </a:rPr>
              <a:t>A</a:t>
            </a:r>
            <a:r>
              <a:rPr sz="902" b="1" spc="-11" dirty="0">
                <a:latin typeface="Calibri"/>
                <a:cs typeface="Calibri"/>
              </a:rPr>
              <a:t>C</a:t>
            </a:r>
            <a:r>
              <a:rPr sz="902" b="1" dirty="0">
                <a:latin typeface="Calibri"/>
                <a:cs typeface="Calibri"/>
              </a:rPr>
              <a:t>Q</a:t>
            </a:r>
            <a:r>
              <a:rPr sz="902" b="1" spc="-8" dirty="0">
                <a:latin typeface="Calibri"/>
                <a:cs typeface="Calibri"/>
              </a:rPr>
              <a:t>UI</a:t>
            </a:r>
            <a:r>
              <a:rPr sz="902" b="1" spc="-11" dirty="0">
                <a:latin typeface="Calibri"/>
                <a:cs typeface="Calibri"/>
              </a:rPr>
              <a:t>R</a:t>
            </a:r>
            <a:r>
              <a:rPr sz="902" b="1" dirty="0">
                <a:latin typeface="Calibri"/>
                <a:cs typeface="Calibri"/>
              </a:rPr>
              <a:t>ED</a:t>
            </a:r>
            <a:r>
              <a:rPr sz="902" b="1" spc="-4" dirty="0">
                <a:latin typeface="Times New Roman"/>
                <a:cs typeface="Times New Roman"/>
              </a:rPr>
              <a:t> </a:t>
            </a:r>
            <a:r>
              <a:rPr sz="676" dirty="0">
                <a:latin typeface="Calibri"/>
                <a:cs typeface="Calibri"/>
              </a:rPr>
              <a:t>(</a:t>
            </a:r>
            <a:r>
              <a:rPr sz="676" spc="-4" dirty="0">
                <a:latin typeface="Calibri"/>
                <a:cs typeface="Calibri"/>
              </a:rPr>
              <a:t>sta</a:t>
            </a:r>
            <a:r>
              <a:rPr sz="676" spc="-8" dirty="0">
                <a:latin typeface="Calibri"/>
                <a:cs typeface="Calibri"/>
              </a:rPr>
              <a:t>r</a:t>
            </a:r>
            <a:r>
              <a:rPr sz="676" spc="-4" dirty="0">
                <a:latin typeface="Calibri"/>
                <a:cs typeface="Calibri"/>
              </a:rPr>
              <a:t>t</a:t>
            </a:r>
            <a:r>
              <a:rPr sz="676" spc="-19" dirty="0">
                <a:latin typeface="Times New Roman"/>
                <a:cs typeface="Times New Roman"/>
              </a:rPr>
              <a:t> </a:t>
            </a:r>
            <a:r>
              <a:rPr sz="676" spc="-8" dirty="0">
                <a:latin typeface="Calibri"/>
                <a:cs typeface="Calibri"/>
              </a:rPr>
              <a:t>w</a:t>
            </a:r>
            <a:r>
              <a:rPr sz="676" spc="-11" dirty="0">
                <a:latin typeface="Calibri"/>
                <a:cs typeface="Calibri"/>
              </a:rPr>
              <a:t>i</a:t>
            </a:r>
            <a:r>
              <a:rPr sz="676" dirty="0">
                <a:latin typeface="Calibri"/>
                <a:cs typeface="Calibri"/>
              </a:rPr>
              <a:t>th</a:t>
            </a:r>
            <a:r>
              <a:rPr sz="676" spc="-23" dirty="0">
                <a:latin typeface="Times New Roman"/>
                <a:cs typeface="Times New Roman"/>
              </a:rPr>
              <a:t> </a:t>
            </a:r>
            <a:r>
              <a:rPr sz="676" dirty="0">
                <a:latin typeface="Calibri"/>
                <a:cs typeface="Calibri"/>
              </a:rPr>
              <a:t>t</a:t>
            </a:r>
            <a:r>
              <a:rPr sz="676" spc="-8" dirty="0">
                <a:latin typeface="Calibri"/>
                <a:cs typeface="Calibri"/>
              </a:rPr>
              <a:t>h</a:t>
            </a:r>
            <a:r>
              <a:rPr sz="676" spc="-4" dirty="0">
                <a:latin typeface="Calibri"/>
                <a:cs typeface="Calibri"/>
              </a:rPr>
              <a:t>e</a:t>
            </a:r>
            <a:r>
              <a:rPr sz="676" spc="-23" dirty="0">
                <a:latin typeface="Times New Roman"/>
                <a:cs typeface="Times New Roman"/>
              </a:rPr>
              <a:t> </a:t>
            </a:r>
            <a:r>
              <a:rPr sz="676" dirty="0">
                <a:latin typeface="Calibri"/>
                <a:cs typeface="Calibri"/>
              </a:rPr>
              <a:t>m</a:t>
            </a:r>
            <a:r>
              <a:rPr sz="676" spc="4" dirty="0">
                <a:latin typeface="Calibri"/>
                <a:cs typeface="Calibri"/>
              </a:rPr>
              <a:t>o</a:t>
            </a:r>
            <a:r>
              <a:rPr sz="676" spc="-4" dirty="0">
                <a:latin typeface="Calibri"/>
                <a:cs typeface="Calibri"/>
              </a:rPr>
              <a:t>st</a:t>
            </a:r>
            <a:r>
              <a:rPr sz="676" spc="-19" dirty="0">
                <a:latin typeface="Times New Roman"/>
                <a:cs typeface="Times New Roman"/>
              </a:rPr>
              <a:t> </a:t>
            </a:r>
            <a:r>
              <a:rPr sz="676" dirty="0">
                <a:latin typeface="Calibri"/>
                <a:cs typeface="Calibri"/>
              </a:rPr>
              <a:t>r</a:t>
            </a:r>
            <a:r>
              <a:rPr sz="676" spc="-8" dirty="0">
                <a:latin typeface="Calibri"/>
                <a:cs typeface="Calibri"/>
              </a:rPr>
              <a:t>e</a:t>
            </a:r>
            <a:r>
              <a:rPr sz="676" spc="-4" dirty="0">
                <a:latin typeface="Calibri"/>
                <a:cs typeface="Calibri"/>
              </a:rPr>
              <a:t>c</a:t>
            </a:r>
            <a:r>
              <a:rPr sz="676" spc="-8" dirty="0">
                <a:latin typeface="Calibri"/>
                <a:cs typeface="Calibri"/>
              </a:rPr>
              <a:t>e</a:t>
            </a:r>
            <a:r>
              <a:rPr sz="676" spc="-4" dirty="0">
                <a:latin typeface="Calibri"/>
                <a:cs typeface="Calibri"/>
              </a:rPr>
              <a:t>n</a:t>
            </a:r>
            <a:r>
              <a:rPr sz="676" dirty="0">
                <a:latin typeface="Calibri"/>
                <a:cs typeface="Calibri"/>
              </a:rPr>
              <a:t>t)</a:t>
            </a:r>
            <a:endParaRPr sz="676">
              <a:latin typeface="Calibri"/>
              <a:cs typeface="Calibri"/>
            </a:endParaRPr>
          </a:p>
          <a:p>
            <a:pPr>
              <a:lnSpc>
                <a:spcPct val="100000"/>
              </a:lnSpc>
            </a:pPr>
            <a:endParaRPr sz="902">
              <a:latin typeface="Times New Roman"/>
              <a:cs typeface="Times New Roman"/>
            </a:endParaRPr>
          </a:p>
          <a:p>
            <a:pPr marL="9542">
              <a:spcBef>
                <a:spcPts val="709"/>
              </a:spcBef>
            </a:pPr>
            <a:r>
              <a:rPr sz="902" b="1" spc="-11" dirty="0">
                <a:latin typeface="Calibri"/>
                <a:cs typeface="Calibri"/>
              </a:rPr>
              <a:t>a</a:t>
            </a:r>
            <a:r>
              <a:rPr sz="902" b="1" spc="-4" dirty="0">
                <a:latin typeface="Calibri"/>
                <a:cs typeface="Calibri"/>
              </a:rPr>
              <a:t>)</a:t>
            </a:r>
            <a:r>
              <a:rPr sz="902" b="1" dirty="0">
                <a:latin typeface="Times New Roman"/>
                <a:cs typeface="Times New Roman"/>
              </a:rPr>
              <a:t>  </a:t>
            </a:r>
            <a:r>
              <a:rPr sz="902" b="1" spc="-45" dirty="0">
                <a:latin typeface="Times New Roman"/>
                <a:cs typeface="Times New Roman"/>
              </a:rPr>
              <a:t> </a:t>
            </a:r>
            <a:r>
              <a:rPr sz="902" b="1" dirty="0">
                <a:latin typeface="Calibri"/>
                <a:cs typeface="Calibri"/>
              </a:rPr>
              <a:t>FO</a:t>
            </a:r>
            <a:r>
              <a:rPr sz="902" b="1" spc="-11" dirty="0">
                <a:latin typeface="Calibri"/>
                <a:cs typeface="Calibri"/>
              </a:rPr>
              <a:t>R</a:t>
            </a:r>
            <a:r>
              <a:rPr sz="902" b="1" spc="-4" dirty="0">
                <a:latin typeface="Calibri"/>
                <a:cs typeface="Calibri"/>
              </a:rPr>
              <a:t>M</a:t>
            </a:r>
            <a:r>
              <a:rPr sz="902" b="1" spc="-8" dirty="0">
                <a:latin typeface="Calibri"/>
                <a:cs typeface="Calibri"/>
              </a:rPr>
              <a:t>AL</a:t>
            </a:r>
            <a:r>
              <a:rPr sz="902" b="1" spc="-23" dirty="0">
                <a:latin typeface="Times New Roman"/>
                <a:cs typeface="Times New Roman"/>
              </a:rPr>
              <a:t> </a:t>
            </a:r>
            <a:r>
              <a:rPr sz="902" b="1" spc="-8" dirty="0">
                <a:latin typeface="Calibri"/>
                <a:cs typeface="Calibri"/>
              </a:rPr>
              <a:t>LE</a:t>
            </a:r>
            <a:r>
              <a:rPr sz="902" b="1" spc="-4" dirty="0">
                <a:latin typeface="Calibri"/>
                <a:cs typeface="Calibri"/>
              </a:rPr>
              <a:t>A</a:t>
            </a:r>
            <a:r>
              <a:rPr sz="902" b="1" spc="-11" dirty="0">
                <a:latin typeface="Calibri"/>
                <a:cs typeface="Calibri"/>
              </a:rPr>
              <a:t>R</a:t>
            </a:r>
            <a:r>
              <a:rPr sz="902" b="1" spc="-8" dirty="0">
                <a:latin typeface="Calibri"/>
                <a:cs typeface="Calibri"/>
              </a:rPr>
              <a:t>NING</a:t>
            </a:r>
            <a:endParaRPr sz="902">
              <a:latin typeface="Calibri"/>
              <a:cs typeface="Calibri"/>
            </a:endParaRPr>
          </a:p>
          <a:p>
            <a:pPr marL="181289" marR="3817">
              <a:lnSpc>
                <a:spcPts val="1269"/>
              </a:lnSpc>
              <a:spcBef>
                <a:spcPts val="64"/>
              </a:spcBef>
            </a:pPr>
            <a:r>
              <a:rPr sz="902" dirty="0">
                <a:latin typeface="Calibri"/>
                <a:cs typeface="Calibri"/>
              </a:rPr>
              <a:t>In</a:t>
            </a:r>
            <a:r>
              <a:rPr sz="902" spc="-4" dirty="0">
                <a:latin typeface="Calibri"/>
                <a:cs typeface="Calibri"/>
              </a:rPr>
              <a:t>te</a:t>
            </a:r>
            <a:r>
              <a:rPr sz="902" spc="-11" dirty="0">
                <a:latin typeface="Calibri"/>
                <a:cs typeface="Calibri"/>
              </a:rPr>
              <a:t>n</a:t>
            </a:r>
            <a:r>
              <a:rPr sz="902" spc="-4" dirty="0">
                <a:latin typeface="Calibri"/>
                <a:cs typeface="Calibri"/>
              </a:rPr>
              <a:t>t</a:t>
            </a:r>
            <a:r>
              <a:rPr sz="902" dirty="0">
                <a:latin typeface="Calibri"/>
                <a:cs typeface="Calibri"/>
              </a:rPr>
              <a:t>i</a:t>
            </a:r>
            <a:r>
              <a:rPr sz="902" spc="-8" dirty="0">
                <a:latin typeface="Calibri"/>
                <a:cs typeface="Calibri"/>
              </a:rPr>
              <a:t>o</a:t>
            </a:r>
            <a:r>
              <a:rPr sz="902" dirty="0">
                <a:latin typeface="Calibri"/>
                <a:cs typeface="Calibri"/>
              </a:rPr>
              <a:t>nal</a:t>
            </a:r>
            <a:r>
              <a:rPr sz="902" spc="71" dirty="0">
                <a:latin typeface="Times New Roman"/>
                <a:cs typeface="Times New Roman"/>
              </a:rPr>
              <a:t> </a:t>
            </a:r>
            <a:r>
              <a:rPr sz="902" dirty="0">
                <a:latin typeface="Calibri"/>
                <a:cs typeface="Calibri"/>
              </a:rPr>
              <a:t>l</a:t>
            </a:r>
            <a:r>
              <a:rPr sz="902" spc="-8" dirty="0">
                <a:latin typeface="Calibri"/>
                <a:cs typeface="Calibri"/>
              </a:rPr>
              <a:t>ea</a:t>
            </a:r>
            <a:r>
              <a:rPr sz="902" spc="-15" dirty="0">
                <a:latin typeface="Calibri"/>
                <a:cs typeface="Calibri"/>
              </a:rPr>
              <a:t>r</a:t>
            </a:r>
            <a:r>
              <a:rPr sz="902" dirty="0">
                <a:latin typeface="Calibri"/>
                <a:cs typeface="Calibri"/>
              </a:rPr>
              <a:t>nin</a:t>
            </a:r>
            <a:r>
              <a:rPr sz="902" spc="-19" dirty="0">
                <a:latin typeface="Calibri"/>
                <a:cs typeface="Calibri"/>
              </a:rPr>
              <a:t>g</a:t>
            </a:r>
            <a:r>
              <a:rPr sz="902" dirty="0">
                <a:latin typeface="Calibri"/>
                <a:cs typeface="Calibri"/>
              </a:rPr>
              <a:t>/p</a:t>
            </a:r>
            <a:r>
              <a:rPr sz="902" spc="-15" dirty="0">
                <a:latin typeface="Calibri"/>
                <a:cs typeface="Calibri"/>
              </a:rPr>
              <a:t>r</a:t>
            </a:r>
            <a:r>
              <a:rPr sz="902" spc="-8" dirty="0">
                <a:latin typeface="Calibri"/>
                <a:cs typeface="Calibri"/>
              </a:rPr>
              <a:t>ogramme</a:t>
            </a:r>
            <a:r>
              <a:rPr sz="902" spc="71" dirty="0">
                <a:latin typeface="Times New Roman"/>
                <a:cs typeface="Times New Roman"/>
              </a:rPr>
              <a:t> </a:t>
            </a:r>
            <a:r>
              <a:rPr sz="902" spc="-4" dirty="0">
                <a:latin typeface="Calibri"/>
                <a:cs typeface="Calibri"/>
              </a:rPr>
              <a:t>o</a:t>
            </a:r>
            <a:r>
              <a:rPr sz="902" dirty="0">
                <a:latin typeface="Calibri"/>
                <a:cs typeface="Calibri"/>
              </a:rPr>
              <a:t>f</a:t>
            </a:r>
            <a:r>
              <a:rPr sz="902" spc="75" dirty="0">
                <a:latin typeface="Times New Roman"/>
                <a:cs typeface="Times New Roman"/>
              </a:rPr>
              <a:t> </a:t>
            </a:r>
            <a:r>
              <a:rPr sz="902" spc="-11" dirty="0">
                <a:latin typeface="Calibri"/>
                <a:cs typeface="Calibri"/>
              </a:rPr>
              <a:t>s</a:t>
            </a:r>
            <a:r>
              <a:rPr sz="902" spc="-4" dirty="0">
                <a:latin typeface="Calibri"/>
                <a:cs typeface="Calibri"/>
              </a:rPr>
              <a:t>t</a:t>
            </a:r>
            <a:r>
              <a:rPr sz="902" spc="-8" dirty="0">
                <a:latin typeface="Calibri"/>
                <a:cs typeface="Calibri"/>
              </a:rPr>
              <a:t>u</a:t>
            </a:r>
            <a:r>
              <a:rPr sz="902" dirty="0">
                <a:latin typeface="Calibri"/>
                <a:cs typeface="Calibri"/>
              </a:rPr>
              <a:t>d</a:t>
            </a:r>
            <a:r>
              <a:rPr sz="902" spc="-8" dirty="0">
                <a:latin typeface="Calibri"/>
                <a:cs typeface="Calibri"/>
              </a:rPr>
              <a:t>y</a:t>
            </a:r>
            <a:r>
              <a:rPr sz="902" spc="68" dirty="0">
                <a:latin typeface="Times New Roman"/>
                <a:cs typeface="Times New Roman"/>
              </a:rPr>
              <a:t> </a:t>
            </a:r>
            <a:r>
              <a:rPr sz="902" dirty="0">
                <a:latin typeface="Calibri"/>
                <a:cs typeface="Calibri"/>
              </a:rPr>
              <a:t>deli</a:t>
            </a:r>
            <a:r>
              <a:rPr sz="902" spc="-8" dirty="0">
                <a:latin typeface="Calibri"/>
                <a:cs typeface="Calibri"/>
              </a:rPr>
              <a:t>ve</a:t>
            </a:r>
            <a:r>
              <a:rPr sz="902" spc="-11" dirty="0">
                <a:latin typeface="Calibri"/>
                <a:cs typeface="Calibri"/>
              </a:rPr>
              <a:t>r</a:t>
            </a:r>
            <a:r>
              <a:rPr sz="902" spc="-8" dirty="0">
                <a:latin typeface="Calibri"/>
                <a:cs typeface="Calibri"/>
              </a:rPr>
              <a:t>ed</a:t>
            </a:r>
            <a:r>
              <a:rPr sz="902" spc="75" dirty="0">
                <a:latin typeface="Times New Roman"/>
                <a:cs typeface="Times New Roman"/>
              </a:rPr>
              <a:t> </a:t>
            </a:r>
            <a:r>
              <a:rPr sz="902" spc="-4" dirty="0">
                <a:latin typeface="Calibri"/>
                <a:cs typeface="Calibri"/>
              </a:rPr>
              <a:t>w</a:t>
            </a:r>
            <a:r>
              <a:rPr sz="902" spc="-11" dirty="0">
                <a:latin typeface="Calibri"/>
                <a:cs typeface="Calibri"/>
              </a:rPr>
              <a:t>i</a:t>
            </a:r>
            <a:r>
              <a:rPr sz="902" spc="-4" dirty="0">
                <a:latin typeface="Calibri"/>
                <a:cs typeface="Calibri"/>
              </a:rPr>
              <a:t>t</a:t>
            </a:r>
            <a:r>
              <a:rPr sz="902" dirty="0">
                <a:latin typeface="Calibri"/>
                <a:cs typeface="Calibri"/>
              </a:rPr>
              <a:t>h</a:t>
            </a:r>
            <a:r>
              <a:rPr sz="902" spc="-11" dirty="0">
                <a:latin typeface="Calibri"/>
                <a:cs typeface="Calibri"/>
              </a:rPr>
              <a:t>i</a:t>
            </a:r>
            <a:r>
              <a:rPr sz="902" dirty="0">
                <a:latin typeface="Calibri"/>
                <a:cs typeface="Calibri"/>
              </a:rPr>
              <a:t>n</a:t>
            </a:r>
            <a:r>
              <a:rPr sz="902" spc="71" dirty="0">
                <a:latin typeface="Times New Roman"/>
                <a:cs typeface="Times New Roman"/>
              </a:rPr>
              <a:t> </a:t>
            </a:r>
            <a:r>
              <a:rPr sz="902" dirty="0">
                <a:latin typeface="Calibri"/>
                <a:cs typeface="Calibri"/>
              </a:rPr>
              <a:t>an</a:t>
            </a:r>
            <a:r>
              <a:rPr sz="902" spc="64" dirty="0">
                <a:latin typeface="Times New Roman"/>
                <a:cs typeface="Times New Roman"/>
              </a:rPr>
              <a:t> </a:t>
            </a:r>
            <a:r>
              <a:rPr sz="902" spc="-11" dirty="0">
                <a:latin typeface="Calibri"/>
                <a:cs typeface="Calibri"/>
              </a:rPr>
              <a:t>o</a:t>
            </a:r>
            <a:r>
              <a:rPr sz="902" spc="-4" dirty="0">
                <a:latin typeface="Calibri"/>
                <a:cs typeface="Calibri"/>
              </a:rPr>
              <a:t>r</a:t>
            </a:r>
            <a:r>
              <a:rPr sz="902" dirty="0">
                <a:latin typeface="Calibri"/>
                <a:cs typeface="Calibri"/>
              </a:rPr>
              <a:t>gani</a:t>
            </a:r>
            <a:r>
              <a:rPr sz="902" spc="-4" dirty="0">
                <a:latin typeface="Calibri"/>
                <a:cs typeface="Calibri"/>
              </a:rPr>
              <a:t>s</a:t>
            </a:r>
            <a:r>
              <a:rPr sz="902" spc="-11" dirty="0">
                <a:latin typeface="Calibri"/>
                <a:cs typeface="Calibri"/>
              </a:rPr>
              <a:t>a</a:t>
            </a:r>
            <a:r>
              <a:rPr sz="902" spc="-4" dirty="0">
                <a:latin typeface="Calibri"/>
                <a:cs typeface="Calibri"/>
              </a:rPr>
              <a:t>t</a:t>
            </a:r>
            <a:r>
              <a:rPr sz="902" dirty="0">
                <a:latin typeface="Calibri"/>
                <a:cs typeface="Calibri"/>
              </a:rPr>
              <a:t>i</a:t>
            </a:r>
            <a:r>
              <a:rPr sz="902" spc="-8" dirty="0">
                <a:latin typeface="Calibri"/>
                <a:cs typeface="Calibri"/>
              </a:rPr>
              <a:t>o</a:t>
            </a:r>
            <a:r>
              <a:rPr sz="902" dirty="0">
                <a:latin typeface="Calibri"/>
                <a:cs typeface="Calibri"/>
              </a:rPr>
              <a:t>n</a:t>
            </a:r>
            <a:r>
              <a:rPr sz="902" spc="71" dirty="0">
                <a:latin typeface="Times New Roman"/>
                <a:cs typeface="Times New Roman"/>
              </a:rPr>
              <a:t> </a:t>
            </a:r>
            <a:r>
              <a:rPr sz="902" dirty="0">
                <a:latin typeface="Calibri"/>
                <a:cs typeface="Calibri"/>
              </a:rPr>
              <a:t>a</a:t>
            </a:r>
            <a:r>
              <a:rPr sz="902" spc="-8" dirty="0">
                <a:latin typeface="Calibri"/>
                <a:cs typeface="Calibri"/>
              </a:rPr>
              <a:t>n</a:t>
            </a:r>
            <a:r>
              <a:rPr sz="902" dirty="0">
                <a:latin typeface="Calibri"/>
                <a:cs typeface="Calibri"/>
              </a:rPr>
              <a:t>d</a:t>
            </a:r>
            <a:r>
              <a:rPr sz="902" spc="71" dirty="0">
                <a:latin typeface="Times New Roman"/>
                <a:cs typeface="Times New Roman"/>
              </a:rPr>
              <a:t> </a:t>
            </a:r>
            <a:r>
              <a:rPr sz="902" spc="-4" dirty="0">
                <a:latin typeface="Calibri"/>
                <a:cs typeface="Calibri"/>
              </a:rPr>
              <a:t>s</a:t>
            </a:r>
            <a:r>
              <a:rPr sz="902" dirty="0">
                <a:latin typeface="Calibri"/>
                <a:cs typeface="Calibri"/>
              </a:rPr>
              <a:t>t</a:t>
            </a:r>
            <a:r>
              <a:rPr sz="902" spc="-15" dirty="0">
                <a:latin typeface="Calibri"/>
                <a:cs typeface="Calibri"/>
              </a:rPr>
              <a:t>r</a:t>
            </a:r>
            <a:r>
              <a:rPr sz="902" dirty="0">
                <a:latin typeface="Calibri"/>
                <a:cs typeface="Calibri"/>
              </a:rPr>
              <a:t>u</a:t>
            </a:r>
            <a:r>
              <a:rPr sz="902" spc="-8" dirty="0">
                <a:latin typeface="Calibri"/>
                <a:cs typeface="Calibri"/>
              </a:rPr>
              <a:t>c</a:t>
            </a:r>
            <a:r>
              <a:rPr sz="902" spc="-4" dirty="0">
                <a:latin typeface="Calibri"/>
                <a:cs typeface="Calibri"/>
              </a:rPr>
              <a:t>t</a:t>
            </a:r>
            <a:r>
              <a:rPr sz="902" dirty="0">
                <a:latin typeface="Calibri"/>
                <a:cs typeface="Calibri"/>
              </a:rPr>
              <a:t>u</a:t>
            </a:r>
            <a:r>
              <a:rPr sz="902" spc="-15" dirty="0">
                <a:latin typeface="Calibri"/>
                <a:cs typeface="Calibri"/>
              </a:rPr>
              <a:t>r</a:t>
            </a:r>
            <a:r>
              <a:rPr sz="902" spc="-8" dirty="0">
                <a:latin typeface="Calibri"/>
                <a:cs typeface="Calibri"/>
              </a:rPr>
              <a:t>ed</a:t>
            </a:r>
            <a:r>
              <a:rPr sz="902" spc="75" dirty="0">
                <a:latin typeface="Times New Roman"/>
                <a:cs typeface="Times New Roman"/>
              </a:rPr>
              <a:t> </a:t>
            </a:r>
            <a:r>
              <a:rPr sz="902" spc="-8" dirty="0">
                <a:latin typeface="Calibri"/>
                <a:cs typeface="Calibri"/>
              </a:rPr>
              <a:t>c</a:t>
            </a:r>
            <a:r>
              <a:rPr sz="902" spc="-4" dirty="0">
                <a:latin typeface="Calibri"/>
                <a:cs typeface="Calibri"/>
              </a:rPr>
              <a:t>ont</a:t>
            </a:r>
            <a:r>
              <a:rPr sz="902" spc="4" dirty="0">
                <a:latin typeface="Calibri"/>
                <a:cs typeface="Calibri"/>
              </a:rPr>
              <a:t>e</a:t>
            </a:r>
            <a:r>
              <a:rPr sz="902" spc="-15" dirty="0">
                <a:latin typeface="Calibri"/>
                <a:cs typeface="Calibri"/>
              </a:rPr>
              <a:t>x</a:t>
            </a:r>
            <a:r>
              <a:rPr sz="902" spc="-4" dirty="0">
                <a:latin typeface="Calibri"/>
                <a:cs typeface="Calibri"/>
              </a:rPr>
              <a:t>t</a:t>
            </a:r>
            <a:r>
              <a:rPr sz="902" spc="71" dirty="0">
                <a:latin typeface="Times New Roman"/>
                <a:cs typeface="Times New Roman"/>
              </a:rPr>
              <a:t> </a:t>
            </a:r>
            <a:r>
              <a:rPr sz="902" spc="-4" dirty="0">
                <a:latin typeface="Calibri"/>
                <a:cs typeface="Calibri"/>
              </a:rPr>
              <a:t>(p</a:t>
            </a:r>
            <a:r>
              <a:rPr sz="902" dirty="0">
                <a:latin typeface="Calibri"/>
                <a:cs typeface="Calibri"/>
              </a:rPr>
              <a:t>r</a:t>
            </a:r>
            <a:r>
              <a:rPr sz="902" spc="38" dirty="0">
                <a:latin typeface="Calibri"/>
                <a:cs typeface="Calibri"/>
              </a:rPr>
              <a:t>e</a:t>
            </a:r>
            <a:r>
              <a:rPr sz="902" dirty="0">
                <a:latin typeface="Calibri"/>
                <a:cs typeface="Calibri"/>
              </a:rPr>
              <a:t>-</a:t>
            </a:r>
            <a:r>
              <a:rPr sz="902" spc="-8" dirty="0">
                <a:latin typeface="Calibri"/>
                <a:cs typeface="Calibri"/>
              </a:rPr>
              <a:t>sch</a:t>
            </a:r>
            <a:r>
              <a:rPr sz="902" spc="-4" dirty="0">
                <a:latin typeface="Calibri"/>
                <a:cs typeface="Calibri"/>
              </a:rPr>
              <a:t>o</a:t>
            </a:r>
            <a:r>
              <a:rPr sz="902" spc="4" dirty="0">
                <a:latin typeface="Calibri"/>
                <a:cs typeface="Calibri"/>
              </a:rPr>
              <a:t>o</a:t>
            </a:r>
            <a:r>
              <a:rPr sz="902" dirty="0">
                <a:latin typeface="Calibri"/>
                <a:cs typeface="Calibri"/>
              </a:rPr>
              <a:t>l</a:t>
            </a:r>
            <a:r>
              <a:rPr sz="902" spc="-4" dirty="0">
                <a:latin typeface="Calibri"/>
                <a:cs typeface="Calibri"/>
              </a:rPr>
              <a:t>,</a:t>
            </a:r>
            <a:r>
              <a:rPr sz="902" spc="60" dirty="0">
                <a:latin typeface="Times New Roman"/>
                <a:cs typeface="Times New Roman"/>
              </a:rPr>
              <a:t> </a:t>
            </a:r>
            <a:r>
              <a:rPr sz="902" dirty="0">
                <a:latin typeface="Calibri"/>
                <a:cs typeface="Calibri"/>
              </a:rPr>
              <a:t>pri</a:t>
            </a:r>
            <a:r>
              <a:rPr sz="902" spc="-8" dirty="0">
                <a:latin typeface="Calibri"/>
                <a:cs typeface="Calibri"/>
              </a:rPr>
              <a:t>mary</a:t>
            </a:r>
            <a:r>
              <a:rPr sz="902" spc="68" dirty="0">
                <a:latin typeface="Times New Roman"/>
                <a:cs typeface="Times New Roman"/>
              </a:rPr>
              <a:t> </a:t>
            </a:r>
            <a:r>
              <a:rPr sz="902" spc="-8" dirty="0">
                <a:latin typeface="Calibri"/>
                <a:cs typeface="Calibri"/>
              </a:rPr>
              <a:t>sc</a:t>
            </a:r>
            <a:r>
              <a:rPr sz="902" dirty="0">
                <a:latin typeface="Calibri"/>
                <a:cs typeface="Calibri"/>
              </a:rPr>
              <a:t>h</a:t>
            </a:r>
            <a:r>
              <a:rPr sz="902" spc="-4" dirty="0">
                <a:latin typeface="Calibri"/>
                <a:cs typeface="Calibri"/>
              </a:rPr>
              <a:t>o</a:t>
            </a:r>
            <a:r>
              <a:rPr sz="902" spc="4" dirty="0">
                <a:latin typeface="Calibri"/>
                <a:cs typeface="Calibri"/>
              </a:rPr>
              <a:t>o</a:t>
            </a:r>
            <a:r>
              <a:rPr sz="902" spc="-11" dirty="0">
                <a:latin typeface="Calibri"/>
                <a:cs typeface="Calibri"/>
              </a:rPr>
              <a:t>l</a:t>
            </a:r>
            <a:r>
              <a:rPr sz="902" spc="-4" dirty="0">
                <a:latin typeface="Calibri"/>
                <a:cs typeface="Calibri"/>
              </a:rPr>
              <a:t>,</a:t>
            </a:r>
            <a:r>
              <a:rPr sz="902" spc="-4" dirty="0">
                <a:latin typeface="Times New Roman"/>
                <a:cs typeface="Times New Roman"/>
              </a:rPr>
              <a:t> </a:t>
            </a:r>
            <a:r>
              <a:rPr sz="902" spc="-4" dirty="0">
                <a:latin typeface="Calibri"/>
                <a:cs typeface="Calibri"/>
              </a:rPr>
              <a:t>seco</a:t>
            </a:r>
            <a:r>
              <a:rPr sz="902" spc="4" dirty="0">
                <a:latin typeface="Calibri"/>
                <a:cs typeface="Calibri"/>
              </a:rPr>
              <a:t>n</a:t>
            </a:r>
            <a:r>
              <a:rPr sz="902" dirty="0">
                <a:latin typeface="Calibri"/>
                <a:cs typeface="Calibri"/>
              </a:rPr>
              <a:t>d</a:t>
            </a:r>
            <a:r>
              <a:rPr sz="902" spc="-8" dirty="0">
                <a:latin typeface="Calibri"/>
                <a:cs typeface="Calibri"/>
              </a:rPr>
              <a:t>ary</a:t>
            </a:r>
            <a:r>
              <a:rPr sz="902" spc="-23" dirty="0">
                <a:latin typeface="Times New Roman"/>
                <a:cs typeface="Times New Roman"/>
              </a:rPr>
              <a:t> </a:t>
            </a:r>
            <a:r>
              <a:rPr sz="902" spc="-8" dirty="0">
                <a:latin typeface="Calibri"/>
                <a:cs typeface="Calibri"/>
              </a:rPr>
              <a:t>sch</a:t>
            </a:r>
            <a:r>
              <a:rPr sz="902" spc="-4" dirty="0">
                <a:latin typeface="Calibri"/>
                <a:cs typeface="Calibri"/>
              </a:rPr>
              <a:t>o</a:t>
            </a:r>
            <a:r>
              <a:rPr sz="902" spc="4" dirty="0">
                <a:latin typeface="Calibri"/>
                <a:cs typeface="Calibri"/>
              </a:rPr>
              <a:t>o</a:t>
            </a:r>
            <a:r>
              <a:rPr sz="902" dirty="0">
                <a:latin typeface="Calibri"/>
                <a:cs typeface="Calibri"/>
              </a:rPr>
              <a:t>l</a:t>
            </a:r>
            <a:r>
              <a:rPr sz="902" spc="-4" dirty="0">
                <a:latin typeface="Calibri"/>
                <a:cs typeface="Calibri"/>
              </a:rPr>
              <a:t>,</a:t>
            </a:r>
            <a:r>
              <a:rPr sz="902" spc="-30" dirty="0">
                <a:latin typeface="Times New Roman"/>
                <a:cs typeface="Times New Roman"/>
              </a:rPr>
              <a:t> </a:t>
            </a:r>
            <a:r>
              <a:rPr sz="902" spc="-4" dirty="0">
                <a:latin typeface="Calibri"/>
                <a:cs typeface="Calibri"/>
              </a:rPr>
              <a:t>tec</a:t>
            </a:r>
            <a:r>
              <a:rPr sz="902" spc="-15" dirty="0">
                <a:latin typeface="Calibri"/>
                <a:cs typeface="Calibri"/>
              </a:rPr>
              <a:t>h</a:t>
            </a:r>
            <a:r>
              <a:rPr sz="902" dirty="0">
                <a:latin typeface="Calibri"/>
                <a:cs typeface="Calibri"/>
              </a:rPr>
              <a:t>n</a:t>
            </a:r>
            <a:r>
              <a:rPr sz="902" spc="-11" dirty="0">
                <a:latin typeface="Calibri"/>
                <a:cs typeface="Calibri"/>
              </a:rPr>
              <a:t>i</a:t>
            </a:r>
            <a:r>
              <a:rPr sz="902" spc="-8" dirty="0">
                <a:latin typeface="Calibri"/>
                <a:cs typeface="Calibri"/>
              </a:rPr>
              <a:t>c</a:t>
            </a:r>
            <a:r>
              <a:rPr sz="902" dirty="0">
                <a:latin typeface="Calibri"/>
                <a:cs typeface="Calibri"/>
              </a:rPr>
              <a:t>al</a:t>
            </a:r>
            <a:r>
              <a:rPr sz="902" spc="-19" dirty="0">
                <a:latin typeface="Times New Roman"/>
                <a:cs typeface="Times New Roman"/>
              </a:rPr>
              <a:t> </a:t>
            </a:r>
            <a:r>
              <a:rPr sz="902" spc="-8" dirty="0">
                <a:latin typeface="Calibri"/>
                <a:cs typeface="Calibri"/>
              </a:rPr>
              <a:t>c</a:t>
            </a:r>
            <a:r>
              <a:rPr sz="902" spc="-4" dirty="0">
                <a:latin typeface="Calibri"/>
                <a:cs typeface="Calibri"/>
              </a:rPr>
              <a:t>o</a:t>
            </a:r>
            <a:r>
              <a:rPr sz="902" dirty="0">
                <a:latin typeface="Calibri"/>
                <a:cs typeface="Calibri"/>
              </a:rPr>
              <a:t>ll</a:t>
            </a:r>
            <a:r>
              <a:rPr sz="902" spc="-4" dirty="0">
                <a:latin typeface="Calibri"/>
                <a:cs typeface="Calibri"/>
              </a:rPr>
              <a:t>e</a:t>
            </a:r>
            <a:r>
              <a:rPr sz="902" spc="-8" dirty="0">
                <a:latin typeface="Calibri"/>
                <a:cs typeface="Calibri"/>
              </a:rPr>
              <a:t>ge</a:t>
            </a:r>
            <a:r>
              <a:rPr sz="902" spc="-19" dirty="0">
                <a:latin typeface="Times New Roman"/>
                <a:cs typeface="Times New Roman"/>
              </a:rPr>
              <a:t> </a:t>
            </a:r>
            <a:r>
              <a:rPr sz="902" spc="-11" dirty="0">
                <a:latin typeface="Calibri"/>
                <a:cs typeface="Calibri"/>
              </a:rPr>
              <a:t>a</a:t>
            </a:r>
            <a:r>
              <a:rPr sz="902" dirty="0">
                <a:latin typeface="Calibri"/>
                <a:cs typeface="Calibri"/>
              </a:rPr>
              <a:t>nd</a:t>
            </a:r>
            <a:r>
              <a:rPr sz="902" spc="-26" dirty="0">
                <a:latin typeface="Times New Roman"/>
                <a:cs typeface="Times New Roman"/>
              </a:rPr>
              <a:t> </a:t>
            </a:r>
            <a:r>
              <a:rPr sz="902" dirty="0">
                <a:latin typeface="Calibri"/>
                <a:cs typeface="Calibri"/>
              </a:rPr>
              <a:t>uni</a:t>
            </a:r>
            <a:r>
              <a:rPr sz="902" spc="-19" dirty="0">
                <a:latin typeface="Calibri"/>
                <a:cs typeface="Calibri"/>
              </a:rPr>
              <a:t>v</a:t>
            </a:r>
            <a:r>
              <a:rPr sz="902" spc="-4" dirty="0">
                <a:latin typeface="Calibri"/>
                <a:cs typeface="Calibri"/>
              </a:rPr>
              <a:t>ers</a:t>
            </a:r>
            <a:r>
              <a:rPr sz="902" dirty="0">
                <a:latin typeface="Calibri"/>
                <a:cs typeface="Calibri"/>
              </a:rPr>
              <a:t>i</a:t>
            </a:r>
            <a:r>
              <a:rPr sz="902" spc="-4" dirty="0">
                <a:latin typeface="Calibri"/>
                <a:cs typeface="Calibri"/>
              </a:rPr>
              <a:t>t</a:t>
            </a:r>
            <a:r>
              <a:rPr sz="902" spc="-23" dirty="0">
                <a:latin typeface="Calibri"/>
                <a:cs typeface="Calibri"/>
              </a:rPr>
              <a:t>y</a:t>
            </a:r>
            <a:r>
              <a:rPr sz="902" dirty="0">
                <a:latin typeface="Calibri"/>
                <a:cs typeface="Calibri"/>
              </a:rPr>
              <a:t>)</a:t>
            </a:r>
            <a:r>
              <a:rPr sz="902" spc="-23" dirty="0">
                <a:latin typeface="Times New Roman"/>
                <a:cs typeface="Times New Roman"/>
              </a:rPr>
              <a:t> </a:t>
            </a:r>
            <a:r>
              <a:rPr sz="902" dirty="0">
                <a:latin typeface="Calibri"/>
                <a:cs typeface="Calibri"/>
              </a:rPr>
              <a:t>th</a:t>
            </a:r>
            <a:r>
              <a:rPr sz="902" spc="-11" dirty="0">
                <a:latin typeface="Calibri"/>
                <a:cs typeface="Calibri"/>
              </a:rPr>
              <a:t>a</a:t>
            </a:r>
            <a:r>
              <a:rPr sz="902" spc="-4" dirty="0">
                <a:latin typeface="Calibri"/>
                <a:cs typeface="Calibri"/>
              </a:rPr>
              <a:t>t</a:t>
            </a:r>
            <a:r>
              <a:rPr sz="902" spc="-19" dirty="0">
                <a:latin typeface="Times New Roman"/>
                <a:cs typeface="Times New Roman"/>
              </a:rPr>
              <a:t> </a:t>
            </a:r>
            <a:r>
              <a:rPr sz="902" spc="-8" dirty="0">
                <a:latin typeface="Calibri"/>
                <a:cs typeface="Calibri"/>
              </a:rPr>
              <a:t>may</a:t>
            </a:r>
            <a:r>
              <a:rPr sz="902" spc="-23" dirty="0">
                <a:latin typeface="Times New Roman"/>
                <a:cs typeface="Times New Roman"/>
              </a:rPr>
              <a:t> </a:t>
            </a:r>
            <a:r>
              <a:rPr sz="902" spc="-11" dirty="0">
                <a:latin typeface="Calibri"/>
                <a:cs typeface="Calibri"/>
              </a:rPr>
              <a:t>l</a:t>
            </a:r>
            <a:r>
              <a:rPr sz="902" spc="-8" dirty="0">
                <a:latin typeface="Calibri"/>
                <a:cs typeface="Calibri"/>
              </a:rPr>
              <a:t>ea</a:t>
            </a:r>
            <a:r>
              <a:rPr sz="902" dirty="0">
                <a:latin typeface="Calibri"/>
                <a:cs typeface="Calibri"/>
              </a:rPr>
              <a:t>d</a:t>
            </a:r>
            <a:r>
              <a:rPr sz="902" spc="-26" dirty="0">
                <a:latin typeface="Times New Roman"/>
                <a:cs typeface="Times New Roman"/>
              </a:rPr>
              <a:t> </a:t>
            </a:r>
            <a:r>
              <a:rPr sz="902" spc="-4" dirty="0">
                <a:latin typeface="Calibri"/>
                <a:cs typeface="Calibri"/>
              </a:rPr>
              <a:t>t</a:t>
            </a:r>
            <a:r>
              <a:rPr sz="902" dirty="0">
                <a:latin typeface="Calibri"/>
                <a:cs typeface="Calibri"/>
              </a:rPr>
              <a:t>o</a:t>
            </a:r>
            <a:r>
              <a:rPr sz="902" spc="-26" dirty="0">
                <a:latin typeface="Times New Roman"/>
                <a:cs typeface="Times New Roman"/>
              </a:rPr>
              <a:t> </a:t>
            </a:r>
            <a:r>
              <a:rPr sz="902" dirty="0">
                <a:latin typeface="Calibri"/>
                <a:cs typeface="Calibri"/>
              </a:rPr>
              <a:t>f</a:t>
            </a:r>
            <a:r>
              <a:rPr sz="902" spc="-8" dirty="0">
                <a:latin typeface="Calibri"/>
                <a:cs typeface="Calibri"/>
              </a:rPr>
              <a:t>orma</a:t>
            </a:r>
            <a:r>
              <a:rPr sz="902" dirty="0">
                <a:latin typeface="Calibri"/>
                <a:cs typeface="Calibri"/>
              </a:rPr>
              <a:t>l</a:t>
            </a:r>
            <a:r>
              <a:rPr sz="902" spc="-30" dirty="0">
                <a:latin typeface="Times New Roman"/>
                <a:cs typeface="Times New Roman"/>
              </a:rPr>
              <a:t> </a:t>
            </a:r>
            <a:r>
              <a:rPr sz="902" spc="-4" dirty="0">
                <a:latin typeface="Calibri"/>
                <a:cs typeface="Calibri"/>
              </a:rPr>
              <a:t>re</a:t>
            </a:r>
            <a:r>
              <a:rPr sz="902" spc="-8" dirty="0">
                <a:latin typeface="Calibri"/>
                <a:cs typeface="Calibri"/>
              </a:rPr>
              <a:t>c</a:t>
            </a:r>
            <a:r>
              <a:rPr sz="902" spc="-4" dirty="0">
                <a:latin typeface="Calibri"/>
                <a:cs typeface="Calibri"/>
              </a:rPr>
              <a:t>og</a:t>
            </a:r>
            <a:r>
              <a:rPr sz="902" spc="4" dirty="0">
                <a:latin typeface="Calibri"/>
                <a:cs typeface="Calibri"/>
              </a:rPr>
              <a:t>n</a:t>
            </a:r>
            <a:r>
              <a:rPr sz="902" spc="-11" dirty="0">
                <a:latin typeface="Calibri"/>
                <a:cs typeface="Calibri"/>
              </a:rPr>
              <a:t>i</a:t>
            </a:r>
            <a:r>
              <a:rPr sz="902" spc="-4" dirty="0">
                <a:latin typeface="Calibri"/>
                <a:cs typeface="Calibri"/>
              </a:rPr>
              <a:t>t</a:t>
            </a:r>
            <a:r>
              <a:rPr sz="902" dirty="0">
                <a:latin typeface="Calibri"/>
                <a:cs typeface="Calibri"/>
              </a:rPr>
              <a:t>i</a:t>
            </a:r>
            <a:r>
              <a:rPr sz="902" spc="-4" dirty="0">
                <a:latin typeface="Calibri"/>
                <a:cs typeface="Calibri"/>
              </a:rPr>
              <a:t>o</a:t>
            </a:r>
            <a:r>
              <a:rPr sz="902" dirty="0">
                <a:latin typeface="Calibri"/>
                <a:cs typeface="Calibri"/>
              </a:rPr>
              <a:t>n</a:t>
            </a:r>
            <a:r>
              <a:rPr sz="902" spc="-23" dirty="0">
                <a:latin typeface="Times New Roman"/>
                <a:cs typeface="Times New Roman"/>
              </a:rPr>
              <a:t> </a:t>
            </a:r>
            <a:r>
              <a:rPr sz="902" dirty="0">
                <a:latin typeface="Calibri"/>
                <a:cs typeface="Calibri"/>
              </a:rPr>
              <a:t>/</a:t>
            </a:r>
            <a:r>
              <a:rPr sz="902" spc="-26" dirty="0">
                <a:latin typeface="Times New Roman"/>
                <a:cs typeface="Times New Roman"/>
              </a:rPr>
              <a:t> </a:t>
            </a:r>
            <a:r>
              <a:rPr sz="902" dirty="0">
                <a:latin typeface="Calibri"/>
                <a:cs typeface="Calibri"/>
              </a:rPr>
              <a:t>a</a:t>
            </a:r>
            <a:r>
              <a:rPr sz="902" spc="-19" dirty="0">
                <a:latin typeface="Times New Roman"/>
                <a:cs typeface="Times New Roman"/>
              </a:rPr>
              <a:t> </a:t>
            </a:r>
            <a:r>
              <a:rPr sz="902" spc="-4" dirty="0">
                <a:latin typeface="Calibri"/>
                <a:cs typeface="Calibri"/>
              </a:rPr>
              <a:t>re</a:t>
            </a:r>
            <a:r>
              <a:rPr sz="902" spc="-8" dirty="0">
                <a:latin typeface="Calibri"/>
                <a:cs typeface="Calibri"/>
              </a:rPr>
              <a:t>c</a:t>
            </a:r>
            <a:r>
              <a:rPr sz="902" spc="-4" dirty="0">
                <a:latin typeface="Calibri"/>
                <a:cs typeface="Calibri"/>
              </a:rPr>
              <a:t>o</a:t>
            </a:r>
            <a:r>
              <a:rPr sz="902" spc="-8" dirty="0">
                <a:latin typeface="Calibri"/>
                <a:cs typeface="Calibri"/>
              </a:rPr>
              <a:t>g</a:t>
            </a:r>
            <a:r>
              <a:rPr sz="902" dirty="0">
                <a:latin typeface="Calibri"/>
                <a:cs typeface="Calibri"/>
              </a:rPr>
              <a:t>ni</a:t>
            </a:r>
            <a:r>
              <a:rPr sz="902" spc="-11" dirty="0">
                <a:latin typeface="Calibri"/>
                <a:cs typeface="Calibri"/>
              </a:rPr>
              <a:t>s</a:t>
            </a:r>
            <a:r>
              <a:rPr sz="902" spc="-8" dirty="0">
                <a:latin typeface="Calibri"/>
                <a:cs typeface="Calibri"/>
              </a:rPr>
              <a:t>ed</a:t>
            </a:r>
            <a:r>
              <a:rPr sz="902" spc="-23" dirty="0">
                <a:latin typeface="Times New Roman"/>
                <a:cs typeface="Times New Roman"/>
              </a:rPr>
              <a:t> </a:t>
            </a:r>
            <a:r>
              <a:rPr sz="902" dirty="0">
                <a:latin typeface="Calibri"/>
                <a:cs typeface="Calibri"/>
              </a:rPr>
              <a:t>qual</a:t>
            </a:r>
            <a:r>
              <a:rPr sz="902" spc="-11" dirty="0">
                <a:latin typeface="Calibri"/>
                <a:cs typeface="Calibri"/>
              </a:rPr>
              <a:t>i</a:t>
            </a:r>
            <a:r>
              <a:rPr sz="902" dirty="0">
                <a:latin typeface="Calibri"/>
                <a:cs typeface="Calibri"/>
              </a:rPr>
              <a:t>fi</a:t>
            </a:r>
            <a:r>
              <a:rPr sz="902" spc="-8" dirty="0">
                <a:latin typeface="Calibri"/>
                <a:cs typeface="Calibri"/>
              </a:rPr>
              <a:t>ca</a:t>
            </a:r>
            <a:r>
              <a:rPr sz="902" dirty="0">
                <a:latin typeface="Calibri"/>
                <a:cs typeface="Calibri"/>
              </a:rPr>
              <a:t>ti</a:t>
            </a:r>
            <a:r>
              <a:rPr sz="902" spc="-8" dirty="0">
                <a:latin typeface="Calibri"/>
                <a:cs typeface="Calibri"/>
              </a:rPr>
              <a:t>o</a:t>
            </a:r>
            <a:r>
              <a:rPr sz="902" dirty="0">
                <a:latin typeface="Calibri"/>
                <a:cs typeface="Calibri"/>
              </a:rPr>
              <a:t>n.</a:t>
            </a:r>
            <a:endParaRPr sz="902">
              <a:latin typeface="Calibri"/>
              <a:cs typeface="Calibri"/>
            </a:endParaRPr>
          </a:p>
        </p:txBody>
      </p:sp>
      <p:sp>
        <p:nvSpPr>
          <p:cNvPr id="4" name="object 4"/>
          <p:cNvSpPr txBox="1"/>
          <p:nvPr/>
        </p:nvSpPr>
        <p:spPr>
          <a:xfrm>
            <a:off x="677413" y="5817481"/>
            <a:ext cx="2191576" cy="138821"/>
          </a:xfrm>
          <a:prstGeom prst="rect">
            <a:avLst/>
          </a:prstGeom>
        </p:spPr>
        <p:txBody>
          <a:bodyPr vert="horz" wrap="square" lIns="0" tIns="0" rIns="0" bIns="0" rtlCol="0">
            <a:spAutoFit/>
          </a:bodyPr>
          <a:lstStyle/>
          <a:p>
            <a:pPr marL="9542"/>
            <a:r>
              <a:rPr sz="902" b="1" spc="-8" dirty="0">
                <a:latin typeface="Calibri"/>
                <a:cs typeface="Calibri"/>
              </a:rPr>
              <a:t>*No</a:t>
            </a:r>
            <a:r>
              <a:rPr sz="902" b="1" dirty="0">
                <a:latin typeface="Calibri"/>
                <a:cs typeface="Calibri"/>
              </a:rPr>
              <a:t>t</a:t>
            </a:r>
            <a:r>
              <a:rPr sz="902" b="1" spc="-4" dirty="0">
                <a:latin typeface="Calibri"/>
                <a:cs typeface="Calibri"/>
              </a:rPr>
              <a:t>e:</a:t>
            </a:r>
            <a:r>
              <a:rPr sz="902" b="1" spc="-26" dirty="0">
                <a:latin typeface="Times New Roman"/>
                <a:cs typeface="Times New Roman"/>
              </a:rPr>
              <a:t> </a:t>
            </a:r>
            <a:r>
              <a:rPr sz="902" b="1" spc="-8" dirty="0">
                <a:latin typeface="Calibri"/>
                <a:cs typeface="Calibri"/>
              </a:rPr>
              <a:t>A</a:t>
            </a:r>
            <a:r>
              <a:rPr sz="902" b="1" spc="-11" dirty="0">
                <a:latin typeface="Calibri"/>
                <a:cs typeface="Calibri"/>
              </a:rPr>
              <a:t>l</a:t>
            </a:r>
            <a:r>
              <a:rPr sz="902" b="1" spc="-4" dirty="0">
                <a:latin typeface="Calibri"/>
                <a:cs typeface="Calibri"/>
              </a:rPr>
              <a:t>l</a:t>
            </a:r>
            <a:r>
              <a:rPr sz="902" b="1" spc="-19" dirty="0">
                <a:latin typeface="Times New Roman"/>
                <a:cs typeface="Times New Roman"/>
              </a:rPr>
              <a:t> </a:t>
            </a:r>
            <a:r>
              <a:rPr sz="902" b="1" spc="-4" dirty="0">
                <a:latin typeface="Calibri"/>
                <a:cs typeface="Calibri"/>
              </a:rPr>
              <a:t>e</a:t>
            </a:r>
            <a:r>
              <a:rPr sz="902" b="1" spc="-8" dirty="0">
                <a:latin typeface="Calibri"/>
                <a:cs typeface="Calibri"/>
              </a:rPr>
              <a:t>vid</a:t>
            </a:r>
            <a:r>
              <a:rPr sz="902" b="1" spc="-4" dirty="0">
                <a:latin typeface="Calibri"/>
                <a:cs typeface="Calibri"/>
              </a:rPr>
              <a:t>e</a:t>
            </a:r>
            <a:r>
              <a:rPr sz="902" b="1" spc="-8" dirty="0">
                <a:latin typeface="Calibri"/>
                <a:cs typeface="Calibri"/>
              </a:rPr>
              <a:t>n</a:t>
            </a:r>
            <a:r>
              <a:rPr sz="902" b="1" spc="-4" dirty="0">
                <a:latin typeface="Calibri"/>
                <a:cs typeface="Calibri"/>
              </a:rPr>
              <a:t>c</a:t>
            </a:r>
            <a:r>
              <a:rPr sz="902" b="1" dirty="0">
                <a:latin typeface="Calibri"/>
                <a:cs typeface="Calibri"/>
              </a:rPr>
              <a:t>e</a:t>
            </a:r>
            <a:r>
              <a:rPr sz="902" b="1" spc="-23" dirty="0">
                <a:latin typeface="Times New Roman"/>
                <a:cs typeface="Times New Roman"/>
              </a:rPr>
              <a:t> </a:t>
            </a:r>
            <a:r>
              <a:rPr sz="902" b="1" spc="-4" dirty="0">
                <a:latin typeface="Calibri"/>
                <a:cs typeface="Calibri"/>
              </a:rPr>
              <a:t>m</a:t>
            </a:r>
            <a:r>
              <a:rPr sz="902" b="1" spc="-8" dirty="0">
                <a:latin typeface="Calibri"/>
                <a:cs typeface="Calibri"/>
              </a:rPr>
              <a:t>u</a:t>
            </a:r>
            <a:r>
              <a:rPr sz="902" b="1" spc="-15" dirty="0">
                <a:latin typeface="Calibri"/>
                <a:cs typeface="Calibri"/>
              </a:rPr>
              <a:t>s</a:t>
            </a:r>
            <a:r>
              <a:rPr sz="902" b="1" spc="-4" dirty="0">
                <a:latin typeface="Calibri"/>
                <a:cs typeface="Calibri"/>
              </a:rPr>
              <a:t>t</a:t>
            </a:r>
            <a:r>
              <a:rPr sz="902" b="1" spc="-19" dirty="0">
                <a:latin typeface="Times New Roman"/>
                <a:cs typeface="Times New Roman"/>
              </a:rPr>
              <a:t> </a:t>
            </a:r>
            <a:r>
              <a:rPr sz="902" b="1" spc="-8" dirty="0">
                <a:latin typeface="Calibri"/>
                <a:cs typeface="Calibri"/>
              </a:rPr>
              <a:t>b</a:t>
            </a:r>
            <a:r>
              <a:rPr sz="902" b="1" dirty="0">
                <a:latin typeface="Calibri"/>
                <a:cs typeface="Calibri"/>
              </a:rPr>
              <a:t>e</a:t>
            </a:r>
            <a:r>
              <a:rPr sz="902" b="1" spc="-23" dirty="0">
                <a:latin typeface="Times New Roman"/>
                <a:cs typeface="Times New Roman"/>
              </a:rPr>
              <a:t> </a:t>
            </a:r>
            <a:r>
              <a:rPr sz="902" b="1" spc="-15" dirty="0">
                <a:latin typeface="Calibri"/>
                <a:cs typeface="Calibri"/>
              </a:rPr>
              <a:t>p</a:t>
            </a:r>
            <a:r>
              <a:rPr sz="902" b="1" dirty="0">
                <a:latin typeface="Calibri"/>
                <a:cs typeface="Calibri"/>
              </a:rPr>
              <a:t>r</a:t>
            </a:r>
            <a:r>
              <a:rPr sz="902" b="1" spc="-8" dirty="0">
                <a:latin typeface="Calibri"/>
                <a:cs typeface="Calibri"/>
              </a:rPr>
              <a:t>o</a:t>
            </a:r>
            <a:r>
              <a:rPr sz="902" b="1" spc="-4" dirty="0">
                <a:latin typeface="Calibri"/>
                <a:cs typeface="Calibri"/>
              </a:rPr>
              <a:t>p</a:t>
            </a:r>
            <a:r>
              <a:rPr sz="902" b="1" spc="-15" dirty="0">
                <a:latin typeface="Calibri"/>
                <a:cs typeface="Calibri"/>
              </a:rPr>
              <a:t>e</a:t>
            </a:r>
            <a:r>
              <a:rPr sz="902" b="1" dirty="0">
                <a:latin typeface="Calibri"/>
                <a:cs typeface="Calibri"/>
              </a:rPr>
              <a:t>r</a:t>
            </a:r>
            <a:r>
              <a:rPr sz="902" b="1" spc="-4" dirty="0">
                <a:latin typeface="Calibri"/>
                <a:cs typeface="Calibri"/>
              </a:rPr>
              <a:t>ly</a:t>
            </a:r>
            <a:r>
              <a:rPr sz="902" b="1" spc="-23" dirty="0">
                <a:latin typeface="Times New Roman"/>
                <a:cs typeface="Times New Roman"/>
              </a:rPr>
              <a:t> </a:t>
            </a:r>
            <a:r>
              <a:rPr sz="902" b="1" spc="-4" dirty="0">
                <a:latin typeface="Calibri"/>
                <a:cs typeface="Calibri"/>
              </a:rPr>
              <a:t>l</a:t>
            </a:r>
            <a:r>
              <a:rPr sz="902" b="1" spc="-11" dirty="0">
                <a:latin typeface="Calibri"/>
                <a:cs typeface="Calibri"/>
              </a:rPr>
              <a:t>a</a:t>
            </a:r>
            <a:r>
              <a:rPr sz="902" b="1" spc="-8" dirty="0">
                <a:latin typeface="Calibri"/>
                <a:cs typeface="Calibri"/>
              </a:rPr>
              <a:t>b</a:t>
            </a:r>
            <a:r>
              <a:rPr sz="902" b="1" spc="-15" dirty="0">
                <a:latin typeface="Calibri"/>
                <a:cs typeface="Calibri"/>
              </a:rPr>
              <a:t>e</a:t>
            </a:r>
            <a:r>
              <a:rPr sz="902" b="1" spc="-4" dirty="0">
                <a:latin typeface="Calibri"/>
                <a:cs typeface="Calibri"/>
              </a:rPr>
              <a:t>lle</a:t>
            </a:r>
            <a:r>
              <a:rPr sz="902" b="1" spc="-8" dirty="0">
                <a:latin typeface="Calibri"/>
                <a:cs typeface="Calibri"/>
              </a:rPr>
              <a:t>d</a:t>
            </a:r>
            <a:endParaRPr sz="902"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940386935"/>
              </p:ext>
            </p:extLst>
          </p:nvPr>
        </p:nvGraphicFramePr>
        <p:xfrm>
          <a:off x="686479" y="3114440"/>
          <a:ext cx="6178963" cy="2650529"/>
        </p:xfrm>
        <a:graphic>
          <a:graphicData uri="http://schemas.openxmlformats.org/drawingml/2006/table">
            <a:tbl>
              <a:tblPr firstRow="1" bandRow="1">
                <a:tableStyleId>{2D5ABB26-0587-4C30-8999-92F81FD0307C}</a:tableStyleId>
              </a:tblPr>
              <a:tblGrid>
                <a:gridCol w="271534">
                  <a:extLst>
                    <a:ext uri="{9D8B030D-6E8A-4147-A177-3AD203B41FA5}">
                      <a16:colId xmlns:a16="http://schemas.microsoft.com/office/drawing/2014/main" val="20000"/>
                    </a:ext>
                  </a:extLst>
                </a:gridCol>
                <a:gridCol w="795722">
                  <a:extLst>
                    <a:ext uri="{9D8B030D-6E8A-4147-A177-3AD203B41FA5}">
                      <a16:colId xmlns:a16="http://schemas.microsoft.com/office/drawing/2014/main" val="20001"/>
                    </a:ext>
                  </a:extLst>
                </a:gridCol>
                <a:gridCol w="881517">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95275">
                  <a:extLst>
                    <a:ext uri="{9D8B030D-6E8A-4147-A177-3AD203B41FA5}">
                      <a16:colId xmlns:a16="http://schemas.microsoft.com/office/drawing/2014/main" val="20004"/>
                    </a:ext>
                  </a:extLst>
                </a:gridCol>
                <a:gridCol w="295275">
                  <a:extLst>
                    <a:ext uri="{9D8B030D-6E8A-4147-A177-3AD203B41FA5}">
                      <a16:colId xmlns:a16="http://schemas.microsoft.com/office/drawing/2014/main" val="20005"/>
                    </a:ext>
                  </a:extLst>
                </a:gridCol>
                <a:gridCol w="295275">
                  <a:extLst>
                    <a:ext uri="{9D8B030D-6E8A-4147-A177-3AD203B41FA5}">
                      <a16:colId xmlns:a16="http://schemas.microsoft.com/office/drawing/2014/main" val="20006"/>
                    </a:ext>
                  </a:extLst>
                </a:gridCol>
                <a:gridCol w="295275">
                  <a:extLst>
                    <a:ext uri="{9D8B030D-6E8A-4147-A177-3AD203B41FA5}">
                      <a16:colId xmlns:a16="http://schemas.microsoft.com/office/drawing/2014/main" val="20007"/>
                    </a:ext>
                  </a:extLst>
                </a:gridCol>
                <a:gridCol w="295275">
                  <a:extLst>
                    <a:ext uri="{9D8B030D-6E8A-4147-A177-3AD203B41FA5}">
                      <a16:colId xmlns:a16="http://schemas.microsoft.com/office/drawing/2014/main" val="20008"/>
                    </a:ext>
                  </a:extLst>
                </a:gridCol>
                <a:gridCol w="295275">
                  <a:extLst>
                    <a:ext uri="{9D8B030D-6E8A-4147-A177-3AD203B41FA5}">
                      <a16:colId xmlns:a16="http://schemas.microsoft.com/office/drawing/2014/main" val="20009"/>
                    </a:ext>
                  </a:extLst>
                </a:gridCol>
                <a:gridCol w="295275">
                  <a:extLst>
                    <a:ext uri="{9D8B030D-6E8A-4147-A177-3AD203B41FA5}">
                      <a16:colId xmlns:a16="http://schemas.microsoft.com/office/drawing/2014/main" val="20010"/>
                    </a:ext>
                  </a:extLst>
                </a:gridCol>
                <a:gridCol w="295275">
                  <a:extLst>
                    <a:ext uri="{9D8B030D-6E8A-4147-A177-3AD203B41FA5}">
                      <a16:colId xmlns:a16="http://schemas.microsoft.com/office/drawing/2014/main" val="20011"/>
                    </a:ext>
                  </a:extLst>
                </a:gridCol>
                <a:gridCol w="1182190">
                  <a:extLst>
                    <a:ext uri="{9D8B030D-6E8A-4147-A177-3AD203B41FA5}">
                      <a16:colId xmlns:a16="http://schemas.microsoft.com/office/drawing/2014/main" val="20012"/>
                    </a:ext>
                  </a:extLst>
                </a:gridCol>
              </a:tblGrid>
              <a:tr h="418528">
                <a:tc rowSpan="2">
                  <a:txBody>
                    <a:bodyPr/>
                    <a:lstStyle/>
                    <a:p>
                      <a:pPr marL="64769">
                        <a:lnSpc>
                          <a:spcPct val="100000"/>
                        </a:lnSpc>
                      </a:pPr>
                      <a:r>
                        <a:rPr sz="800" b="1" dirty="0">
                          <a:latin typeface="Calibri"/>
                          <a:cs typeface="Calibri"/>
                        </a:rPr>
                        <a:t>N</a:t>
                      </a:r>
                      <a:r>
                        <a:rPr sz="800" b="1" spc="-5" dirty="0">
                          <a:latin typeface="Calibri"/>
                          <a:cs typeface="Calibri"/>
                        </a:rPr>
                        <a:t>O.</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64769" marR="57785" indent="142875">
                        <a:lnSpc>
                          <a:spcPct val="102000"/>
                        </a:lnSpc>
                      </a:pPr>
                      <a:r>
                        <a:rPr sz="800" b="1" dirty="0">
                          <a:latin typeface="Calibri"/>
                          <a:cs typeface="Calibri"/>
                        </a:rPr>
                        <a:t>A</a:t>
                      </a:r>
                      <a:r>
                        <a:rPr sz="800" b="1" spc="5" dirty="0">
                          <a:latin typeface="Calibri"/>
                          <a:cs typeface="Calibri"/>
                        </a:rPr>
                        <a:t>C</a:t>
                      </a:r>
                      <a:r>
                        <a:rPr sz="800" b="1" spc="-10" dirty="0">
                          <a:latin typeface="Calibri"/>
                          <a:cs typeface="Calibri"/>
                        </a:rPr>
                        <a:t>A</a:t>
                      </a:r>
                      <a:r>
                        <a:rPr sz="800" b="1" spc="-5" dirty="0">
                          <a:latin typeface="Calibri"/>
                          <a:cs typeface="Calibri"/>
                        </a:rPr>
                        <a:t>DEM</a:t>
                      </a:r>
                      <a:r>
                        <a:rPr sz="800" b="1" spc="-10" dirty="0">
                          <a:latin typeface="Calibri"/>
                          <a:cs typeface="Calibri"/>
                        </a:rPr>
                        <a:t>I</a:t>
                      </a:r>
                      <a:r>
                        <a:rPr sz="800" b="1" dirty="0">
                          <a:latin typeface="Calibri"/>
                          <a:cs typeface="Calibri"/>
                        </a:rPr>
                        <a:t>C</a:t>
                      </a:r>
                      <a:r>
                        <a:rPr sz="800" b="1" dirty="0">
                          <a:latin typeface="Times New Roman"/>
                          <a:cs typeface="Times New Roman"/>
                        </a:rPr>
                        <a:t> </a:t>
                      </a:r>
                      <a:r>
                        <a:rPr sz="800" b="1" dirty="0">
                          <a:latin typeface="Calibri"/>
                          <a:cs typeface="Calibri"/>
                        </a:rPr>
                        <a:t>QUA</a:t>
                      </a:r>
                      <a:r>
                        <a:rPr sz="800" b="1" spc="-10" dirty="0">
                          <a:latin typeface="Calibri"/>
                          <a:cs typeface="Calibri"/>
                        </a:rPr>
                        <a:t>L</a:t>
                      </a:r>
                      <a:r>
                        <a:rPr sz="800" b="1" dirty="0">
                          <a:latin typeface="Calibri"/>
                          <a:cs typeface="Calibri"/>
                        </a:rPr>
                        <a:t>IFI</a:t>
                      </a:r>
                      <a:r>
                        <a:rPr sz="800" b="1" spc="-10" dirty="0">
                          <a:latin typeface="Calibri"/>
                          <a:cs typeface="Calibri"/>
                        </a:rPr>
                        <a:t>CA</a:t>
                      </a:r>
                      <a:r>
                        <a:rPr sz="800" b="1" dirty="0">
                          <a:latin typeface="Calibri"/>
                          <a:cs typeface="Calibri"/>
                        </a:rPr>
                        <a:t>TI</a:t>
                      </a:r>
                      <a:r>
                        <a:rPr sz="800" b="1" spc="-15" dirty="0">
                          <a:latin typeface="Calibri"/>
                          <a:cs typeface="Calibri"/>
                        </a:rPr>
                        <a:t>O</a:t>
                      </a:r>
                      <a:r>
                        <a:rPr sz="800" b="1" dirty="0">
                          <a:latin typeface="Calibri"/>
                          <a:cs typeface="Calibri"/>
                        </a:rPr>
                        <a:t>N</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140970" marR="134620" algn="ctr">
                        <a:lnSpc>
                          <a:spcPct val="101899"/>
                        </a:lnSpc>
                      </a:pPr>
                      <a:r>
                        <a:rPr sz="800" b="1" dirty="0">
                          <a:latin typeface="Calibri"/>
                          <a:cs typeface="Calibri"/>
                        </a:rPr>
                        <a:t>AWAR</a:t>
                      </a:r>
                      <a:r>
                        <a:rPr sz="800" b="1" spc="-15" dirty="0">
                          <a:latin typeface="Calibri"/>
                          <a:cs typeface="Calibri"/>
                        </a:rPr>
                        <a:t>D</a:t>
                      </a:r>
                      <a:r>
                        <a:rPr sz="800" b="1" spc="-10" dirty="0">
                          <a:latin typeface="Calibri"/>
                          <a:cs typeface="Calibri"/>
                        </a:rPr>
                        <a:t>I</a:t>
                      </a:r>
                      <a:r>
                        <a:rPr sz="800" b="1" dirty="0">
                          <a:latin typeface="Calibri"/>
                          <a:cs typeface="Calibri"/>
                        </a:rPr>
                        <a:t>NG</a:t>
                      </a:r>
                      <a:r>
                        <a:rPr sz="800" b="1" dirty="0">
                          <a:latin typeface="Times New Roman"/>
                          <a:cs typeface="Times New Roman"/>
                        </a:rPr>
                        <a:t> </a:t>
                      </a:r>
                      <a:r>
                        <a:rPr sz="800" b="1" dirty="0">
                          <a:latin typeface="Calibri"/>
                          <a:cs typeface="Calibri"/>
                        </a:rPr>
                        <a:t>B</a:t>
                      </a:r>
                      <a:r>
                        <a:rPr sz="800" b="1" spc="-5" dirty="0">
                          <a:latin typeface="Calibri"/>
                          <a:cs typeface="Calibri"/>
                        </a:rPr>
                        <a:t>OD</a:t>
                      </a:r>
                      <a:r>
                        <a:rPr sz="800" b="1" spc="-15" dirty="0">
                          <a:latin typeface="Calibri"/>
                          <a:cs typeface="Calibri"/>
                        </a:rPr>
                        <a:t>Y</a:t>
                      </a:r>
                      <a:r>
                        <a:rPr lang="en-US" sz="800" b="1" spc="-15" dirty="0">
                          <a:latin typeface="Calibri"/>
                          <a:cs typeface="Calibri"/>
                        </a:rPr>
                        <a:t> </a:t>
                      </a:r>
                      <a:r>
                        <a:rPr sz="800" b="1" dirty="0">
                          <a:latin typeface="Calibri"/>
                          <a:cs typeface="Calibri"/>
                        </a:rPr>
                        <a:t>/</a:t>
                      </a:r>
                      <a:r>
                        <a:rPr lang="en-US" sz="800" b="1" dirty="0">
                          <a:latin typeface="Calibri"/>
                          <a:cs typeface="Calibri"/>
                        </a:rPr>
                        <a:t> </a:t>
                      </a:r>
                      <a:r>
                        <a:rPr sz="800" b="1" dirty="0">
                          <a:latin typeface="Times New Roman"/>
                          <a:cs typeface="Times New Roman"/>
                        </a:rPr>
                        <a:t> </a:t>
                      </a:r>
                      <a:r>
                        <a:rPr sz="800" b="1" dirty="0">
                          <a:latin typeface="Calibri"/>
                          <a:cs typeface="Calibri"/>
                        </a:rPr>
                        <a:t>I</a:t>
                      </a:r>
                      <a:r>
                        <a:rPr sz="800" b="1" spc="-10" dirty="0">
                          <a:latin typeface="Calibri"/>
                          <a:cs typeface="Calibri"/>
                        </a:rPr>
                        <a:t>N</a:t>
                      </a:r>
                      <a:r>
                        <a:rPr sz="800" b="1" dirty="0">
                          <a:latin typeface="Calibri"/>
                          <a:cs typeface="Calibri"/>
                        </a:rPr>
                        <a:t>S</a:t>
                      </a:r>
                      <a:r>
                        <a:rPr sz="800" b="1" spc="-10" dirty="0">
                          <a:latin typeface="Calibri"/>
                          <a:cs typeface="Calibri"/>
                        </a:rPr>
                        <a:t>TI</a:t>
                      </a:r>
                      <a:r>
                        <a:rPr sz="800" b="1" dirty="0">
                          <a:latin typeface="Calibri"/>
                          <a:cs typeface="Calibri"/>
                        </a:rPr>
                        <a:t>TU</a:t>
                      </a:r>
                      <a:r>
                        <a:rPr sz="800" b="1" spc="-10" dirty="0">
                          <a:latin typeface="Calibri"/>
                          <a:cs typeface="Calibri"/>
                        </a:rPr>
                        <a:t>T</a:t>
                      </a:r>
                      <a:r>
                        <a:rPr sz="800" b="1" dirty="0">
                          <a:latin typeface="Calibri"/>
                          <a:cs typeface="Calibri"/>
                        </a:rPr>
                        <a:t>I</a:t>
                      </a:r>
                      <a:r>
                        <a:rPr sz="800" b="1" spc="-15" dirty="0">
                          <a:latin typeface="Calibri"/>
                          <a:cs typeface="Calibri"/>
                        </a:rPr>
                        <a:t>O</a:t>
                      </a:r>
                      <a:r>
                        <a:rPr sz="800" b="1" dirty="0">
                          <a:latin typeface="Calibri"/>
                          <a:cs typeface="Calibri"/>
                        </a:rPr>
                        <a:t>N</a:t>
                      </a:r>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92075" marR="84455" indent="156845">
                        <a:lnSpc>
                          <a:spcPct val="102000"/>
                        </a:lnSpc>
                      </a:pPr>
                      <a:r>
                        <a:rPr sz="800" b="1" dirty="0">
                          <a:latin typeface="Calibri"/>
                          <a:cs typeface="Calibri"/>
                        </a:rPr>
                        <a:t>YE</a:t>
                      </a:r>
                      <a:r>
                        <a:rPr sz="800" b="1" spc="5" dirty="0">
                          <a:latin typeface="Calibri"/>
                          <a:cs typeface="Calibri"/>
                        </a:rPr>
                        <a:t>A</a:t>
                      </a:r>
                      <a:r>
                        <a:rPr sz="800" b="1" dirty="0">
                          <a:latin typeface="Calibri"/>
                          <a:cs typeface="Calibri"/>
                        </a:rPr>
                        <a:t>R</a:t>
                      </a:r>
                      <a:r>
                        <a:rPr sz="800" b="1" dirty="0">
                          <a:latin typeface="Times New Roman"/>
                          <a:cs typeface="Times New Roman"/>
                        </a:rPr>
                        <a:t> </a:t>
                      </a:r>
                      <a:r>
                        <a:rPr sz="800" b="1" dirty="0">
                          <a:latin typeface="Calibri"/>
                          <a:cs typeface="Calibri"/>
                        </a:rPr>
                        <a:t>AWAR</a:t>
                      </a:r>
                      <a:r>
                        <a:rPr sz="800" b="1" spc="-15" dirty="0">
                          <a:latin typeface="Calibri"/>
                          <a:cs typeface="Calibri"/>
                        </a:rPr>
                        <a:t>D</a:t>
                      </a:r>
                      <a:r>
                        <a:rPr sz="800" b="1" dirty="0">
                          <a:latin typeface="Calibri"/>
                          <a:cs typeface="Calibri"/>
                        </a:rPr>
                        <a:t>ED</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gridSpan="8">
                  <a:txBody>
                    <a:bodyPr/>
                    <a:lstStyle/>
                    <a:p>
                      <a:pPr algn="ctr">
                        <a:lnSpc>
                          <a:spcPct val="100000"/>
                        </a:lnSpc>
                      </a:pPr>
                      <a:r>
                        <a:rPr sz="800" b="1" dirty="0">
                          <a:latin typeface="Calibri"/>
                          <a:cs typeface="Calibri"/>
                        </a:rPr>
                        <a:t>C</a:t>
                      </a:r>
                      <a:r>
                        <a:rPr sz="800" b="1" spc="-5" dirty="0">
                          <a:latin typeface="Calibri"/>
                          <a:cs typeface="Calibri"/>
                        </a:rPr>
                        <a:t>O</a:t>
                      </a:r>
                      <a:r>
                        <a:rPr sz="800" b="1" spc="-10" dirty="0">
                          <a:latin typeface="Calibri"/>
                          <a:cs typeface="Calibri"/>
                        </a:rPr>
                        <a:t>M</a:t>
                      </a:r>
                      <a:r>
                        <a:rPr sz="800" b="1" spc="-5" dirty="0">
                          <a:latin typeface="Calibri"/>
                          <a:cs typeface="Calibri"/>
                        </a:rPr>
                        <a:t>PET</a:t>
                      </a:r>
                      <a:r>
                        <a:rPr sz="800" b="1" dirty="0">
                          <a:latin typeface="Calibri"/>
                          <a:cs typeface="Calibri"/>
                        </a:rPr>
                        <a:t>E</a:t>
                      </a:r>
                      <a:r>
                        <a:rPr sz="800" b="1" spc="-10" dirty="0">
                          <a:latin typeface="Calibri"/>
                          <a:cs typeface="Calibri"/>
                        </a:rPr>
                        <a:t>N</a:t>
                      </a:r>
                      <a:r>
                        <a:rPr sz="800" b="1" dirty="0">
                          <a:latin typeface="Calibri"/>
                          <a:cs typeface="Calibri"/>
                        </a:rPr>
                        <a:t>C</a:t>
                      </a:r>
                      <a:r>
                        <a:rPr sz="800" b="1" spc="-10" dirty="0">
                          <a:latin typeface="Calibri"/>
                          <a:cs typeface="Calibri"/>
                        </a:rPr>
                        <a:t>I</a:t>
                      </a:r>
                      <a:r>
                        <a:rPr sz="800" b="1" dirty="0">
                          <a:latin typeface="Calibri"/>
                          <a:cs typeface="Calibri"/>
                        </a:rPr>
                        <a:t>ES</a:t>
                      </a:r>
                      <a:endParaRPr sz="800">
                        <a:latin typeface="Calibri"/>
                        <a:cs typeface="Calibri"/>
                      </a:endParaRPr>
                    </a:p>
                    <a:p>
                      <a:pPr algn="ctr">
                        <a:lnSpc>
                          <a:spcPct val="100000"/>
                        </a:lnSpc>
                        <a:spcBef>
                          <a:spcPts val="2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t</a:t>
                      </a:r>
                      <a:r>
                        <a:rPr sz="700" spc="-5" dirty="0">
                          <a:latin typeface="Calibri"/>
                          <a:cs typeface="Calibri"/>
                        </a:rPr>
                        <a:t>i</a:t>
                      </a:r>
                      <a:r>
                        <a:rPr sz="700" dirty="0">
                          <a:latin typeface="Calibri"/>
                          <a:cs typeface="Calibri"/>
                        </a:rPr>
                        <a:t>ck</a:t>
                      </a:r>
                      <a:r>
                        <a:rPr sz="700" spc="-25" dirty="0">
                          <a:latin typeface="Times New Roman"/>
                          <a:cs typeface="Times New Roman"/>
                        </a:rPr>
                        <a:t> </a:t>
                      </a:r>
                      <a:r>
                        <a:rPr sz="700" spc="-5" dirty="0">
                          <a:latin typeface="Wingdings 2"/>
                          <a:cs typeface="Wingdings 2"/>
                        </a:rPr>
                        <a:t></a:t>
                      </a:r>
                      <a:r>
                        <a:rPr sz="700" dirty="0">
                          <a:latin typeface="Calibri"/>
                          <a:cs typeface="Calibri"/>
                        </a:rPr>
                        <a:t>)</a:t>
                      </a:r>
                      <a:endParaRPr sz="700">
                        <a:latin typeface="Calibri"/>
                        <a:cs typeface="Calibri"/>
                      </a:endParaRPr>
                    </a:p>
                    <a:p>
                      <a:pPr algn="ctr">
                        <a:lnSpc>
                          <a:spcPct val="100000"/>
                        </a:lnSpc>
                        <a:spcBef>
                          <a:spcPts val="21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2</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lis</a:t>
                      </a:r>
                      <a:r>
                        <a:rPr sz="700" dirty="0">
                          <a:latin typeface="Calibri"/>
                          <a:cs typeface="Calibri"/>
                        </a:rPr>
                        <a:t>t</a:t>
                      </a:r>
                      <a:r>
                        <a:rPr sz="700" spc="-25" dirty="0">
                          <a:latin typeface="Times New Roman"/>
                          <a:cs typeface="Times New Roman"/>
                        </a:rPr>
                        <a:t> </a:t>
                      </a:r>
                      <a:r>
                        <a:rPr sz="700" dirty="0">
                          <a:latin typeface="Calibri"/>
                          <a:cs typeface="Calibri"/>
                        </a:rPr>
                        <a:t>of</a:t>
                      </a:r>
                      <a:r>
                        <a:rPr sz="700" spc="-25" dirty="0">
                          <a:latin typeface="Times New Roman"/>
                          <a:cs typeface="Times New Roman"/>
                        </a:rPr>
                        <a:t> </a:t>
                      </a:r>
                      <a:r>
                        <a:rPr sz="700" spc="-5" dirty="0">
                          <a:latin typeface="Calibri"/>
                          <a:cs typeface="Calibri"/>
                        </a:rPr>
                        <a:t>skill</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n</a:t>
                      </a:r>
                      <a:r>
                        <a:rPr sz="700" spc="-30" dirty="0">
                          <a:latin typeface="Times New Roman"/>
                          <a:cs typeface="Times New Roman"/>
                        </a:rPr>
                        <a:t> </a:t>
                      </a:r>
                      <a:r>
                        <a:rPr sz="700" dirty="0">
                          <a:latin typeface="Calibri"/>
                          <a:cs typeface="Calibri"/>
                        </a:rPr>
                        <a:t>w</a:t>
                      </a:r>
                      <a:r>
                        <a:rPr sz="700" spc="-5" dirty="0">
                          <a:latin typeface="Calibri"/>
                          <a:cs typeface="Calibri"/>
                        </a:rPr>
                        <a:t>h</a:t>
                      </a:r>
                      <a:r>
                        <a:rPr sz="700" dirty="0">
                          <a:latin typeface="Calibri"/>
                          <a:cs typeface="Calibri"/>
                        </a:rPr>
                        <a:t>at</a:t>
                      </a:r>
                      <a:r>
                        <a:rPr sz="700" spc="-25" dirty="0">
                          <a:latin typeface="Times New Roman"/>
                          <a:cs typeface="Times New Roman"/>
                        </a:rPr>
                        <a:t> </a:t>
                      </a:r>
                      <a:r>
                        <a:rPr sz="700" dirty="0">
                          <a:latin typeface="Calibri"/>
                          <a:cs typeface="Calibri"/>
                        </a:rPr>
                        <a:t>I</a:t>
                      </a:r>
                      <a:r>
                        <a:rPr sz="700" spc="-25" dirty="0">
                          <a:latin typeface="Times New Roman"/>
                          <a:cs typeface="Times New Roman"/>
                        </a:rPr>
                        <a:t> </a:t>
                      </a:r>
                      <a:r>
                        <a:rPr sz="700" spc="-5" dirty="0">
                          <a:latin typeface="Calibri"/>
                          <a:cs typeface="Calibri"/>
                        </a:rPr>
                        <a:t>ha</a:t>
                      </a:r>
                      <a:r>
                        <a:rPr sz="700" spc="10" dirty="0">
                          <a:latin typeface="Calibri"/>
                          <a:cs typeface="Calibri"/>
                        </a:rPr>
                        <a:t>v</a:t>
                      </a:r>
                      <a:r>
                        <a:rPr sz="700" dirty="0">
                          <a:latin typeface="Calibri"/>
                          <a:cs typeface="Calibri"/>
                        </a:rPr>
                        <a:t>e</a:t>
                      </a:r>
                      <a:r>
                        <a:rPr sz="700" spc="-30" dirty="0">
                          <a:latin typeface="Times New Roman"/>
                          <a:cs typeface="Times New Roman"/>
                        </a:rPr>
                        <a:t> </a:t>
                      </a:r>
                      <a:r>
                        <a:rPr sz="700" dirty="0">
                          <a:latin typeface="Calibri"/>
                          <a:cs typeface="Calibri"/>
                        </a:rPr>
                        <a:t>l</a:t>
                      </a:r>
                      <a:r>
                        <a:rPr sz="700" spc="-10" dirty="0">
                          <a:latin typeface="Calibri"/>
                          <a:cs typeface="Calibri"/>
                        </a:rPr>
                        <a:t>e</a:t>
                      </a:r>
                      <a:r>
                        <a:rPr sz="700" dirty="0">
                          <a:latin typeface="Calibri"/>
                          <a:cs typeface="Calibri"/>
                        </a:rPr>
                        <a:t>a</a:t>
                      </a:r>
                      <a:r>
                        <a:rPr sz="700" spc="10" dirty="0">
                          <a:latin typeface="Calibri"/>
                          <a:cs typeface="Calibri"/>
                        </a:rPr>
                        <a:t>r</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pPr>
                      <a:r>
                        <a:rPr sz="800" b="1" dirty="0">
                          <a:latin typeface="Calibri"/>
                          <a:cs typeface="Calibri"/>
                        </a:rPr>
                        <a:t>EVID</a:t>
                      </a:r>
                      <a:r>
                        <a:rPr sz="800" b="1" spc="-10" dirty="0">
                          <a:latin typeface="Calibri"/>
                          <a:cs typeface="Calibri"/>
                        </a:rPr>
                        <a:t>E</a:t>
                      </a:r>
                      <a:r>
                        <a:rPr sz="800" b="1" dirty="0">
                          <a:latin typeface="Calibri"/>
                          <a:cs typeface="Calibri"/>
                        </a:rPr>
                        <a:t>N</a:t>
                      </a:r>
                      <a:r>
                        <a:rPr sz="800" b="1" spc="-10" dirty="0">
                          <a:latin typeface="Calibri"/>
                          <a:cs typeface="Calibri"/>
                        </a:rPr>
                        <a:t>C</a:t>
                      </a:r>
                      <a:r>
                        <a:rPr sz="800" b="1" dirty="0">
                          <a:latin typeface="Calibri"/>
                          <a:cs typeface="Calibri"/>
                        </a:rPr>
                        <a:t>E</a:t>
                      </a:r>
                      <a:r>
                        <a:rPr sz="800" b="1" spc="-25" dirty="0">
                          <a:latin typeface="Times New Roman"/>
                          <a:cs typeface="Times New Roman"/>
                        </a:rPr>
                        <a:t> </a:t>
                      </a:r>
                      <a:r>
                        <a:rPr sz="800" b="1" spc="-5" dirty="0">
                          <a:latin typeface="Calibri"/>
                          <a:cs typeface="Calibri"/>
                        </a:rPr>
                        <a:t>O</a:t>
                      </a:r>
                      <a:r>
                        <a:rPr sz="800" b="1" dirty="0">
                          <a:latin typeface="Calibri"/>
                          <a:cs typeface="Calibri"/>
                        </a:rPr>
                        <a:t>F</a:t>
                      </a:r>
                      <a:r>
                        <a:rPr sz="800" b="1" spc="-35" dirty="0">
                          <a:latin typeface="Times New Roman"/>
                          <a:cs typeface="Times New Roman"/>
                        </a:rPr>
                        <a:t> </a:t>
                      </a:r>
                      <a:r>
                        <a:rPr sz="800" b="1" dirty="0">
                          <a:latin typeface="Calibri"/>
                          <a:cs typeface="Calibri"/>
                        </a:rPr>
                        <a:t>L</a:t>
                      </a:r>
                      <a:r>
                        <a:rPr sz="800" b="1" spc="-15" dirty="0">
                          <a:latin typeface="Calibri"/>
                          <a:cs typeface="Calibri"/>
                        </a:rPr>
                        <a:t>E</a:t>
                      </a:r>
                      <a:r>
                        <a:rPr sz="800" b="1" dirty="0">
                          <a:latin typeface="Calibri"/>
                          <a:cs typeface="Calibri"/>
                        </a:rPr>
                        <a:t>A</a:t>
                      </a:r>
                      <a:r>
                        <a:rPr sz="800" b="1" spc="-10" dirty="0">
                          <a:latin typeface="Calibri"/>
                          <a:cs typeface="Calibri"/>
                        </a:rPr>
                        <a:t>RN</a:t>
                      </a:r>
                      <a:r>
                        <a:rPr sz="800" b="1" dirty="0">
                          <a:latin typeface="Calibri"/>
                          <a:cs typeface="Calibri"/>
                        </a:rPr>
                        <a:t>I</a:t>
                      </a:r>
                      <a:r>
                        <a:rPr sz="800" b="1" spc="-10" dirty="0">
                          <a:latin typeface="Calibri"/>
                          <a:cs typeface="Calibri"/>
                        </a:rPr>
                        <a:t>N</a:t>
                      </a:r>
                      <a:r>
                        <a:rPr sz="800" b="1" dirty="0">
                          <a:latin typeface="Calibri"/>
                          <a:cs typeface="Calibri"/>
                        </a:rPr>
                        <a:t>G*</a:t>
                      </a:r>
                      <a:endParaRPr sz="800">
                        <a:latin typeface="Calibri"/>
                        <a:cs typeface="Calibri"/>
                      </a:endParaRPr>
                    </a:p>
                    <a:p>
                      <a:pPr marL="203200" marR="196850" algn="ctr">
                        <a:lnSpc>
                          <a:spcPct val="101400"/>
                        </a:lnSpc>
                        <a:spcBef>
                          <a:spcPts val="220"/>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5" dirty="0">
                          <a:latin typeface="Times New Roman"/>
                          <a:cs typeface="Times New Roman"/>
                        </a:rPr>
                        <a:t> </a:t>
                      </a:r>
                      <a:r>
                        <a:rPr sz="700" dirty="0">
                          <a:latin typeface="Calibri"/>
                          <a:cs typeface="Calibri"/>
                        </a:rPr>
                        <a:t>1</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dirty="0">
                          <a:latin typeface="Times New Roman"/>
                          <a:cs typeface="Times New Roman"/>
                        </a:rPr>
                        <a:t> </a:t>
                      </a:r>
                      <a:r>
                        <a:rPr sz="700" spc="-5" dirty="0">
                          <a:latin typeface="Calibri"/>
                          <a:cs typeface="Calibri"/>
                        </a:rPr>
                        <a:t>e</a:t>
                      </a:r>
                      <a:r>
                        <a:rPr sz="700" spc="5" dirty="0">
                          <a:latin typeface="Calibri"/>
                          <a:cs typeface="Calibri"/>
                        </a:rPr>
                        <a:t>x</a:t>
                      </a:r>
                      <a:r>
                        <a:rPr sz="700" dirty="0">
                          <a:latin typeface="Calibri"/>
                          <a:cs typeface="Calibri"/>
                        </a:rPr>
                        <a:t>am</a:t>
                      </a:r>
                      <a:r>
                        <a:rPr sz="700" spc="-5" dirty="0">
                          <a:latin typeface="Calibri"/>
                          <a:cs typeface="Calibri"/>
                        </a:rPr>
                        <a:t>ple</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f</a:t>
                      </a:r>
                      <a:r>
                        <a:rPr sz="700" spc="-25" dirty="0">
                          <a:latin typeface="Times New Roman"/>
                          <a:cs typeface="Times New Roman"/>
                        </a:rPr>
                        <a:t> </a:t>
                      </a:r>
                      <a:r>
                        <a:rPr sz="700" dirty="0">
                          <a:latin typeface="Calibri"/>
                          <a:cs typeface="Calibri"/>
                        </a:rPr>
                        <a:t>ev</a:t>
                      </a:r>
                      <a:r>
                        <a:rPr sz="700" spc="-5" dirty="0">
                          <a:latin typeface="Calibri"/>
                          <a:cs typeface="Calibri"/>
                        </a:rPr>
                        <a:t>id</a:t>
                      </a:r>
                      <a:r>
                        <a:rPr sz="700" spc="5" dirty="0">
                          <a:latin typeface="Calibri"/>
                          <a:cs typeface="Calibri"/>
                        </a:rPr>
                        <a:t>e</a:t>
                      </a:r>
                      <a:r>
                        <a:rPr sz="700" spc="-5" dirty="0">
                          <a:latin typeface="Calibri"/>
                          <a:cs typeface="Calibri"/>
                        </a:rPr>
                        <a:t>n</a:t>
                      </a:r>
                      <a:r>
                        <a:rPr sz="700" dirty="0">
                          <a:latin typeface="Calibri"/>
                          <a:cs typeface="Calibri"/>
                        </a:rPr>
                        <a:t>c</a:t>
                      </a:r>
                      <a:r>
                        <a:rPr sz="700" spc="-5" dirty="0">
                          <a:latin typeface="Calibri"/>
                          <a:cs typeface="Calibri"/>
                        </a:rPr>
                        <a:t>e</a:t>
                      </a:r>
                      <a:r>
                        <a:rPr sz="700" dirty="0">
                          <a:latin typeface="Calibri"/>
                          <a:cs typeface="Calibri"/>
                        </a:rPr>
                        <a: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0"/>
                  </a:ext>
                </a:extLst>
              </a:tr>
              <a:tr h="234375">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8</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1"/>
                  </a:ext>
                </a:extLst>
              </a:tr>
              <a:tr h="367520">
                <a:tc>
                  <a:txBody>
                    <a:bodyPr/>
                    <a:lstStyle/>
                    <a:p>
                      <a:pPr marL="118110">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368665">
                <a:tc>
                  <a:txBody>
                    <a:bodyPr/>
                    <a:lstStyle/>
                    <a:p>
                      <a:pPr marL="118110">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368848">
                <a:tc>
                  <a:txBody>
                    <a:bodyPr/>
                    <a:lstStyle/>
                    <a:p>
                      <a:pPr marL="118110">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367527">
                <a:tc>
                  <a:txBody>
                    <a:bodyPr/>
                    <a:lstStyle/>
                    <a:p>
                      <a:pPr marL="118110">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r h="368665">
                <a:tc>
                  <a:txBody>
                    <a:bodyPr/>
                    <a:lstStyle/>
                    <a:p>
                      <a:pPr marL="118110">
                        <a:lnSpc>
                          <a:spcPct val="100000"/>
                        </a:lnSpc>
                      </a:pPr>
                      <a:r>
                        <a:rPr sz="900" b="1" dirty="0">
                          <a:latin typeface="Calibri"/>
                          <a:cs typeface="Calibri"/>
                        </a:rPr>
                        <a:t>5.</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6"/>
                  </a:ext>
                </a:extLst>
              </a:tr>
            </a:tbl>
          </a:graphicData>
        </a:graphic>
      </p:graphicFrame>
      <p:sp>
        <p:nvSpPr>
          <p:cNvPr id="7" name="TextBox 23">
            <a:extLst>
              <a:ext uri="{FF2B5EF4-FFF2-40B4-BE49-F238E27FC236}">
                <a16:creationId xmlns:a16="http://schemas.microsoft.com/office/drawing/2014/main" id="{B7149263-26A6-72F5-E93E-B588203FA782}"/>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32</a:t>
            </a:r>
          </a:p>
        </p:txBody>
      </p:sp>
      <p:sp>
        <p:nvSpPr>
          <p:cNvPr id="8" name="TextBox 16">
            <a:extLst>
              <a:ext uri="{FF2B5EF4-FFF2-40B4-BE49-F238E27FC236}">
                <a16:creationId xmlns:a16="http://schemas.microsoft.com/office/drawing/2014/main" id="{48052EBA-4161-2C5D-064C-0E416CE7EE29}"/>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5" name="AutoShape 2">
            <a:extLst>
              <a:ext uri="{FF2B5EF4-FFF2-40B4-BE49-F238E27FC236}">
                <a16:creationId xmlns:a16="http://schemas.microsoft.com/office/drawing/2014/main" id="{8ECC8E71-AE19-0EB2-35F9-D5483C432A2E}"/>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6" name="TextBox 47">
            <a:extLst>
              <a:ext uri="{FF2B5EF4-FFF2-40B4-BE49-F238E27FC236}">
                <a16:creationId xmlns:a16="http://schemas.microsoft.com/office/drawing/2014/main" id="{F122D3C4-6741-F06E-34FF-23FFB4426BB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6" y="2184186"/>
            <a:ext cx="6203581" cy="452881"/>
          </a:xfrm>
          <a:prstGeom prst="rect">
            <a:avLst/>
          </a:prstGeom>
        </p:spPr>
        <p:txBody>
          <a:bodyPr vert="horz" wrap="square" lIns="0" tIns="0" rIns="0" bIns="0" rtlCol="0">
            <a:spAutoFit/>
          </a:bodyPr>
          <a:lstStyle/>
          <a:p>
            <a:pPr marL="9542"/>
            <a:r>
              <a:rPr sz="902" b="1" spc="-11" dirty="0">
                <a:latin typeface="Arial"/>
                <a:cs typeface="Arial"/>
              </a:rPr>
              <a:t>b</a:t>
            </a:r>
            <a:r>
              <a:rPr sz="902" b="1" spc="-4" dirty="0">
                <a:latin typeface="Arial"/>
                <a:cs typeface="Arial"/>
              </a:rPr>
              <a:t>)</a:t>
            </a:r>
            <a:r>
              <a:rPr sz="902" b="1" dirty="0">
                <a:latin typeface="Times New Roman"/>
                <a:cs typeface="Times New Roman"/>
              </a:rPr>
              <a:t> </a:t>
            </a:r>
            <a:r>
              <a:rPr sz="902" b="1" spc="53" dirty="0">
                <a:latin typeface="Times New Roman"/>
                <a:cs typeface="Times New Roman"/>
              </a:rPr>
              <a:t> </a:t>
            </a:r>
            <a:r>
              <a:rPr sz="902" b="1" spc="-8" dirty="0">
                <a:latin typeface="Calibri"/>
                <a:cs typeface="Calibri"/>
              </a:rPr>
              <a:t>INF</a:t>
            </a:r>
            <a:r>
              <a:rPr sz="902" b="1" spc="-4" dirty="0">
                <a:latin typeface="Calibri"/>
                <a:cs typeface="Calibri"/>
              </a:rPr>
              <a:t>O</a:t>
            </a:r>
            <a:r>
              <a:rPr sz="902" b="1" spc="-11" dirty="0">
                <a:latin typeface="Calibri"/>
                <a:cs typeface="Calibri"/>
              </a:rPr>
              <a:t>R</a:t>
            </a:r>
            <a:r>
              <a:rPr sz="902" b="1" spc="-4" dirty="0">
                <a:latin typeface="Calibri"/>
                <a:cs typeface="Calibri"/>
              </a:rPr>
              <a:t>M</a:t>
            </a:r>
            <a:r>
              <a:rPr sz="902" b="1" spc="-8" dirty="0">
                <a:latin typeface="Calibri"/>
                <a:cs typeface="Calibri"/>
              </a:rPr>
              <a:t>AL</a:t>
            </a:r>
            <a:r>
              <a:rPr sz="902" b="1" spc="-23" dirty="0">
                <a:latin typeface="Times New Roman"/>
                <a:cs typeface="Times New Roman"/>
              </a:rPr>
              <a:t> </a:t>
            </a:r>
            <a:r>
              <a:rPr sz="902" b="1" spc="-8" dirty="0">
                <a:latin typeface="Calibri"/>
                <a:cs typeface="Calibri"/>
              </a:rPr>
              <a:t>LE</a:t>
            </a:r>
            <a:r>
              <a:rPr sz="902" b="1" spc="-4" dirty="0">
                <a:latin typeface="Calibri"/>
                <a:cs typeface="Calibri"/>
              </a:rPr>
              <a:t>A</a:t>
            </a:r>
            <a:r>
              <a:rPr sz="902" b="1" spc="-11" dirty="0">
                <a:latin typeface="Calibri"/>
                <a:cs typeface="Calibri"/>
              </a:rPr>
              <a:t>R</a:t>
            </a:r>
            <a:r>
              <a:rPr sz="902" b="1" spc="-8" dirty="0">
                <a:latin typeface="Calibri"/>
                <a:cs typeface="Calibri"/>
              </a:rPr>
              <a:t>NI</a:t>
            </a:r>
            <a:r>
              <a:rPr sz="902" b="1" spc="-19" dirty="0">
                <a:latin typeface="Calibri"/>
                <a:cs typeface="Calibri"/>
              </a:rPr>
              <a:t>N</a:t>
            </a:r>
            <a:r>
              <a:rPr sz="902" b="1" dirty="0">
                <a:latin typeface="Calibri"/>
                <a:cs typeface="Calibri"/>
              </a:rPr>
              <a:t>G</a:t>
            </a:r>
            <a:r>
              <a:rPr sz="902" b="1" spc="-11" dirty="0">
                <a:latin typeface="Times New Roman"/>
                <a:cs typeface="Times New Roman"/>
              </a:rPr>
              <a:t> </a:t>
            </a:r>
            <a:r>
              <a:rPr sz="676" dirty="0">
                <a:latin typeface="Calibri"/>
                <a:cs typeface="Calibri"/>
              </a:rPr>
              <a:t>(</a:t>
            </a:r>
            <a:r>
              <a:rPr sz="676" spc="-4" dirty="0">
                <a:latin typeface="Calibri"/>
                <a:cs typeface="Calibri"/>
              </a:rPr>
              <a:t>s</a:t>
            </a:r>
            <a:r>
              <a:rPr sz="676" spc="-15" dirty="0">
                <a:latin typeface="Calibri"/>
                <a:cs typeface="Calibri"/>
              </a:rPr>
              <a:t>t</a:t>
            </a:r>
            <a:r>
              <a:rPr sz="676" spc="-4" dirty="0">
                <a:latin typeface="Calibri"/>
                <a:cs typeface="Calibri"/>
              </a:rPr>
              <a:t>art</a:t>
            </a:r>
            <a:r>
              <a:rPr sz="676" spc="-19" dirty="0">
                <a:latin typeface="Times New Roman"/>
                <a:cs typeface="Times New Roman"/>
              </a:rPr>
              <a:t> </a:t>
            </a:r>
            <a:r>
              <a:rPr sz="676" spc="-8" dirty="0">
                <a:latin typeface="Calibri"/>
                <a:cs typeface="Calibri"/>
              </a:rPr>
              <a:t>w</a:t>
            </a:r>
            <a:r>
              <a:rPr sz="676" spc="-4" dirty="0">
                <a:latin typeface="Calibri"/>
                <a:cs typeface="Calibri"/>
              </a:rPr>
              <a:t>i</a:t>
            </a:r>
            <a:r>
              <a:rPr sz="676" dirty="0">
                <a:latin typeface="Calibri"/>
                <a:cs typeface="Calibri"/>
              </a:rPr>
              <a:t>th</a:t>
            </a:r>
            <a:r>
              <a:rPr sz="676" spc="-23" dirty="0">
                <a:latin typeface="Times New Roman"/>
                <a:cs typeface="Times New Roman"/>
              </a:rPr>
              <a:t> </a:t>
            </a:r>
            <a:r>
              <a:rPr sz="676" dirty="0">
                <a:latin typeface="Calibri"/>
                <a:cs typeface="Calibri"/>
              </a:rPr>
              <a:t>t</a:t>
            </a:r>
            <a:r>
              <a:rPr sz="676" spc="-8" dirty="0">
                <a:latin typeface="Calibri"/>
                <a:cs typeface="Calibri"/>
              </a:rPr>
              <a:t>h</a:t>
            </a:r>
            <a:r>
              <a:rPr sz="676" spc="-4" dirty="0">
                <a:latin typeface="Calibri"/>
                <a:cs typeface="Calibri"/>
              </a:rPr>
              <a:t>e</a:t>
            </a:r>
            <a:r>
              <a:rPr sz="676" spc="-23" dirty="0">
                <a:latin typeface="Times New Roman"/>
                <a:cs typeface="Times New Roman"/>
              </a:rPr>
              <a:t> </a:t>
            </a:r>
            <a:r>
              <a:rPr sz="676" dirty="0">
                <a:latin typeface="Calibri"/>
                <a:cs typeface="Calibri"/>
              </a:rPr>
              <a:t>m</a:t>
            </a:r>
            <a:r>
              <a:rPr sz="676" spc="4" dirty="0">
                <a:latin typeface="Calibri"/>
                <a:cs typeface="Calibri"/>
              </a:rPr>
              <a:t>o</a:t>
            </a:r>
            <a:r>
              <a:rPr sz="676" spc="-4" dirty="0">
                <a:latin typeface="Calibri"/>
                <a:cs typeface="Calibri"/>
              </a:rPr>
              <a:t>st</a:t>
            </a:r>
            <a:r>
              <a:rPr sz="676" spc="-19" dirty="0">
                <a:latin typeface="Times New Roman"/>
                <a:cs typeface="Times New Roman"/>
              </a:rPr>
              <a:t> </a:t>
            </a:r>
            <a:r>
              <a:rPr sz="676" dirty="0">
                <a:latin typeface="Calibri"/>
                <a:cs typeface="Calibri"/>
              </a:rPr>
              <a:t>r</a:t>
            </a:r>
            <a:r>
              <a:rPr sz="676" spc="-8" dirty="0">
                <a:latin typeface="Calibri"/>
                <a:cs typeface="Calibri"/>
              </a:rPr>
              <a:t>e</a:t>
            </a:r>
            <a:r>
              <a:rPr sz="676" spc="-4" dirty="0">
                <a:latin typeface="Calibri"/>
                <a:cs typeface="Calibri"/>
              </a:rPr>
              <a:t>c</a:t>
            </a:r>
            <a:r>
              <a:rPr sz="676" spc="-8" dirty="0">
                <a:latin typeface="Calibri"/>
                <a:cs typeface="Calibri"/>
              </a:rPr>
              <a:t>e</a:t>
            </a:r>
            <a:r>
              <a:rPr sz="676" spc="-4" dirty="0">
                <a:latin typeface="Calibri"/>
                <a:cs typeface="Calibri"/>
              </a:rPr>
              <a:t>n</a:t>
            </a:r>
            <a:r>
              <a:rPr sz="676" dirty="0">
                <a:latin typeface="Calibri"/>
                <a:cs typeface="Calibri"/>
              </a:rPr>
              <a:t>t)</a:t>
            </a:r>
            <a:endParaRPr sz="676">
              <a:latin typeface="Calibri"/>
              <a:cs typeface="Calibri"/>
            </a:endParaRPr>
          </a:p>
          <a:p>
            <a:pPr marL="181289" marR="3817">
              <a:lnSpc>
                <a:spcPct val="116700"/>
              </a:lnSpc>
            </a:pPr>
            <a:r>
              <a:rPr sz="902" spc="-11" dirty="0">
                <a:latin typeface="Calibri"/>
                <a:cs typeface="Calibri"/>
              </a:rPr>
              <a:t>Le</a:t>
            </a:r>
            <a:r>
              <a:rPr sz="902" spc="-8" dirty="0">
                <a:latin typeface="Calibri"/>
                <a:cs typeface="Calibri"/>
              </a:rPr>
              <a:t>a</a:t>
            </a:r>
            <a:r>
              <a:rPr sz="902" dirty="0">
                <a:latin typeface="Calibri"/>
                <a:cs typeface="Calibri"/>
              </a:rPr>
              <a:t>r</a:t>
            </a:r>
            <a:r>
              <a:rPr sz="902" spc="4" dirty="0">
                <a:latin typeface="Calibri"/>
                <a:cs typeface="Calibri"/>
              </a:rPr>
              <a:t>n</a:t>
            </a:r>
            <a:r>
              <a:rPr sz="902" dirty="0">
                <a:latin typeface="Calibri"/>
                <a:cs typeface="Calibri"/>
              </a:rPr>
              <a:t>in</a:t>
            </a:r>
            <a:r>
              <a:rPr sz="902" spc="-8" dirty="0">
                <a:latin typeface="Calibri"/>
                <a:cs typeface="Calibri"/>
              </a:rPr>
              <a:t>g</a:t>
            </a:r>
            <a:r>
              <a:rPr sz="902" spc="-49" dirty="0">
                <a:latin typeface="Times New Roman"/>
                <a:cs typeface="Times New Roman"/>
              </a:rPr>
              <a:t> </a:t>
            </a:r>
            <a:r>
              <a:rPr sz="902" spc="-4" dirty="0">
                <a:latin typeface="Calibri"/>
                <a:cs typeface="Calibri"/>
              </a:rPr>
              <a:t>w</a:t>
            </a:r>
            <a:r>
              <a:rPr sz="902" dirty="0">
                <a:latin typeface="Calibri"/>
                <a:cs typeface="Calibri"/>
              </a:rPr>
              <a:t>hi</a:t>
            </a:r>
            <a:r>
              <a:rPr sz="902" spc="-8" dirty="0">
                <a:latin typeface="Calibri"/>
                <a:cs typeface="Calibri"/>
              </a:rPr>
              <a:t>c</a:t>
            </a:r>
            <a:r>
              <a:rPr sz="902" dirty="0">
                <a:latin typeface="Calibri"/>
                <a:cs typeface="Calibri"/>
              </a:rPr>
              <a:t>h</a:t>
            </a:r>
            <a:r>
              <a:rPr sz="902" spc="-34" dirty="0">
                <a:latin typeface="Times New Roman"/>
                <a:cs typeface="Times New Roman"/>
              </a:rPr>
              <a:t> </a:t>
            </a:r>
            <a:r>
              <a:rPr sz="902" spc="-4" dirty="0">
                <a:latin typeface="Calibri"/>
                <a:cs typeface="Calibri"/>
              </a:rPr>
              <a:t>ta</a:t>
            </a:r>
            <a:r>
              <a:rPr sz="902" spc="-11" dirty="0">
                <a:latin typeface="Calibri"/>
                <a:cs typeface="Calibri"/>
              </a:rPr>
              <a:t>k</a:t>
            </a:r>
            <a:r>
              <a:rPr sz="902" spc="-8" dirty="0">
                <a:latin typeface="Calibri"/>
                <a:cs typeface="Calibri"/>
              </a:rPr>
              <a:t>es</a:t>
            </a:r>
            <a:r>
              <a:rPr sz="902" spc="-38" dirty="0">
                <a:latin typeface="Times New Roman"/>
                <a:cs typeface="Times New Roman"/>
              </a:rPr>
              <a:t> </a:t>
            </a:r>
            <a:r>
              <a:rPr sz="902" dirty="0">
                <a:latin typeface="Calibri"/>
                <a:cs typeface="Calibri"/>
              </a:rPr>
              <a:t>pl</a:t>
            </a:r>
            <a:r>
              <a:rPr sz="902" spc="-11" dirty="0">
                <a:latin typeface="Calibri"/>
                <a:cs typeface="Calibri"/>
              </a:rPr>
              <a:t>a</a:t>
            </a:r>
            <a:r>
              <a:rPr sz="902" spc="-8" dirty="0">
                <a:latin typeface="Calibri"/>
                <a:cs typeface="Calibri"/>
              </a:rPr>
              <a:t>ce</a:t>
            </a:r>
            <a:r>
              <a:rPr sz="902" spc="-26" dirty="0">
                <a:latin typeface="Times New Roman"/>
                <a:cs typeface="Times New Roman"/>
              </a:rPr>
              <a:t> </a:t>
            </a:r>
            <a:r>
              <a:rPr sz="902" spc="-8" dirty="0">
                <a:latin typeface="Calibri"/>
                <a:cs typeface="Calibri"/>
              </a:rPr>
              <a:t>c</a:t>
            </a:r>
            <a:r>
              <a:rPr sz="902" spc="-4" dirty="0">
                <a:latin typeface="Calibri"/>
                <a:cs typeface="Calibri"/>
              </a:rPr>
              <a:t>ont</a:t>
            </a:r>
            <a:r>
              <a:rPr sz="902" dirty="0">
                <a:latin typeface="Calibri"/>
                <a:cs typeface="Calibri"/>
              </a:rPr>
              <a:t>i</a:t>
            </a:r>
            <a:r>
              <a:rPr sz="902" spc="-4" dirty="0">
                <a:latin typeface="Calibri"/>
                <a:cs typeface="Calibri"/>
              </a:rPr>
              <a:t>nu</a:t>
            </a:r>
            <a:r>
              <a:rPr sz="902" spc="4" dirty="0">
                <a:latin typeface="Calibri"/>
                <a:cs typeface="Calibri"/>
              </a:rPr>
              <a:t>o</a:t>
            </a:r>
            <a:r>
              <a:rPr sz="902" dirty="0">
                <a:latin typeface="Calibri"/>
                <a:cs typeface="Calibri"/>
              </a:rPr>
              <a:t>u</a:t>
            </a:r>
            <a:r>
              <a:rPr sz="902" spc="-4" dirty="0">
                <a:latin typeface="Calibri"/>
                <a:cs typeface="Calibri"/>
              </a:rPr>
              <a:t>s</a:t>
            </a:r>
            <a:r>
              <a:rPr sz="902" dirty="0">
                <a:latin typeface="Calibri"/>
                <a:cs typeface="Calibri"/>
              </a:rPr>
              <a:t>l</a:t>
            </a:r>
            <a:r>
              <a:rPr sz="902" spc="-8" dirty="0">
                <a:latin typeface="Calibri"/>
                <a:cs typeface="Calibri"/>
              </a:rPr>
              <a:t>y</a:t>
            </a:r>
            <a:r>
              <a:rPr sz="902" spc="-41" dirty="0">
                <a:latin typeface="Times New Roman"/>
                <a:cs typeface="Times New Roman"/>
              </a:rPr>
              <a:t> </a:t>
            </a:r>
            <a:r>
              <a:rPr sz="902" spc="-11" dirty="0">
                <a:latin typeface="Calibri"/>
                <a:cs typeface="Calibri"/>
              </a:rPr>
              <a:t>t</a:t>
            </a:r>
            <a:r>
              <a:rPr sz="902" dirty="0">
                <a:latin typeface="Calibri"/>
                <a:cs typeface="Calibri"/>
              </a:rPr>
              <a:t>h</a:t>
            </a:r>
            <a:r>
              <a:rPr sz="902" spc="-8" dirty="0">
                <a:latin typeface="Calibri"/>
                <a:cs typeface="Calibri"/>
              </a:rPr>
              <a:t>ro</a:t>
            </a:r>
            <a:r>
              <a:rPr sz="902" dirty="0">
                <a:latin typeface="Calibri"/>
                <a:cs typeface="Calibri"/>
              </a:rPr>
              <a:t>u</a:t>
            </a:r>
            <a:r>
              <a:rPr sz="902" spc="-19" dirty="0">
                <a:latin typeface="Calibri"/>
                <a:cs typeface="Calibri"/>
              </a:rPr>
              <a:t>g</a:t>
            </a:r>
            <a:r>
              <a:rPr sz="902" dirty="0">
                <a:latin typeface="Calibri"/>
                <a:cs typeface="Calibri"/>
              </a:rPr>
              <a:t>h</a:t>
            </a:r>
            <a:r>
              <a:rPr sz="902" spc="-41" dirty="0">
                <a:latin typeface="Times New Roman"/>
                <a:cs typeface="Times New Roman"/>
              </a:rPr>
              <a:t> </a:t>
            </a:r>
            <a:r>
              <a:rPr sz="902" dirty="0">
                <a:latin typeface="Calibri"/>
                <a:cs typeface="Calibri"/>
              </a:rPr>
              <a:t>lif</a:t>
            </a:r>
            <a:r>
              <a:rPr sz="902" spc="-8" dirty="0">
                <a:latin typeface="Calibri"/>
                <a:cs typeface="Calibri"/>
              </a:rPr>
              <a:t>e</a:t>
            </a:r>
            <a:r>
              <a:rPr sz="902" spc="-34" dirty="0">
                <a:latin typeface="Times New Roman"/>
                <a:cs typeface="Times New Roman"/>
              </a:rPr>
              <a:t> </a:t>
            </a:r>
            <a:r>
              <a:rPr sz="902" dirty="0">
                <a:latin typeface="Calibri"/>
                <a:cs typeface="Calibri"/>
              </a:rPr>
              <a:t>a</a:t>
            </a:r>
            <a:r>
              <a:rPr sz="902" spc="-8" dirty="0">
                <a:latin typeface="Calibri"/>
                <a:cs typeface="Calibri"/>
              </a:rPr>
              <a:t>n</a:t>
            </a:r>
            <a:r>
              <a:rPr sz="902" dirty="0">
                <a:latin typeface="Calibri"/>
                <a:cs typeface="Calibri"/>
              </a:rPr>
              <a:t>d</a:t>
            </a:r>
            <a:r>
              <a:rPr sz="902" spc="-34" dirty="0">
                <a:latin typeface="Times New Roman"/>
                <a:cs typeface="Times New Roman"/>
              </a:rPr>
              <a:t> </a:t>
            </a:r>
            <a:r>
              <a:rPr sz="902" spc="-4" dirty="0">
                <a:latin typeface="Calibri"/>
                <a:cs typeface="Calibri"/>
              </a:rPr>
              <a:t>w</a:t>
            </a:r>
            <a:r>
              <a:rPr sz="902" spc="-11" dirty="0">
                <a:latin typeface="Calibri"/>
                <a:cs typeface="Calibri"/>
              </a:rPr>
              <a:t>o</a:t>
            </a:r>
            <a:r>
              <a:rPr sz="902" spc="-4" dirty="0">
                <a:latin typeface="Calibri"/>
                <a:cs typeface="Calibri"/>
              </a:rPr>
              <a:t>rk</a:t>
            </a:r>
            <a:r>
              <a:rPr sz="902" spc="-41" dirty="0">
                <a:latin typeface="Times New Roman"/>
                <a:cs typeface="Times New Roman"/>
              </a:rPr>
              <a:t> </a:t>
            </a:r>
            <a:r>
              <a:rPr sz="902" dirty="0">
                <a:latin typeface="Calibri"/>
                <a:cs typeface="Calibri"/>
              </a:rPr>
              <a:t>exp</a:t>
            </a:r>
            <a:r>
              <a:rPr sz="902" spc="-4" dirty="0">
                <a:latin typeface="Calibri"/>
                <a:cs typeface="Calibri"/>
              </a:rPr>
              <a:t>er</a:t>
            </a:r>
            <a:r>
              <a:rPr sz="902" dirty="0">
                <a:latin typeface="Calibri"/>
                <a:cs typeface="Calibri"/>
              </a:rPr>
              <a:t>i</a:t>
            </a:r>
            <a:r>
              <a:rPr sz="902" spc="-15" dirty="0">
                <a:latin typeface="Calibri"/>
                <a:cs typeface="Calibri"/>
              </a:rPr>
              <a:t>e</a:t>
            </a:r>
            <a:r>
              <a:rPr sz="902" dirty="0">
                <a:latin typeface="Calibri"/>
                <a:cs typeface="Calibri"/>
              </a:rPr>
              <a:t>n</a:t>
            </a:r>
            <a:r>
              <a:rPr sz="902" spc="-8" dirty="0">
                <a:latin typeface="Calibri"/>
                <a:cs typeface="Calibri"/>
              </a:rPr>
              <a:t>c</a:t>
            </a:r>
            <a:r>
              <a:rPr sz="902" spc="-15" dirty="0">
                <a:latin typeface="Calibri"/>
                <a:cs typeface="Calibri"/>
              </a:rPr>
              <a:t>e</a:t>
            </a:r>
            <a:r>
              <a:rPr sz="902" dirty="0">
                <a:latin typeface="Calibri"/>
                <a:cs typeface="Calibri"/>
              </a:rPr>
              <a:t>s</a:t>
            </a:r>
            <a:r>
              <a:rPr sz="902" spc="-30" dirty="0">
                <a:latin typeface="Times New Roman"/>
                <a:cs typeface="Times New Roman"/>
              </a:rPr>
              <a:t> </a:t>
            </a:r>
            <a:r>
              <a:rPr sz="902" spc="-4" dirty="0">
                <a:latin typeface="Calibri"/>
                <a:cs typeface="Calibri"/>
              </a:rPr>
              <a:t>(so</a:t>
            </a:r>
            <a:r>
              <a:rPr sz="902" dirty="0">
                <a:latin typeface="Calibri"/>
                <a:cs typeface="Calibri"/>
              </a:rPr>
              <a:t>m</a:t>
            </a:r>
            <a:r>
              <a:rPr sz="902" spc="-8" dirty="0">
                <a:latin typeface="Calibri"/>
                <a:cs typeface="Calibri"/>
              </a:rPr>
              <a:t>e</a:t>
            </a:r>
            <a:r>
              <a:rPr sz="902" dirty="0">
                <a:latin typeface="Calibri"/>
                <a:cs typeface="Calibri"/>
              </a:rPr>
              <a:t>ti</a:t>
            </a:r>
            <a:r>
              <a:rPr sz="902" spc="-19" dirty="0">
                <a:latin typeface="Calibri"/>
                <a:cs typeface="Calibri"/>
              </a:rPr>
              <a:t>m</a:t>
            </a:r>
            <a:r>
              <a:rPr sz="902" spc="-8" dirty="0">
                <a:latin typeface="Calibri"/>
                <a:cs typeface="Calibri"/>
              </a:rPr>
              <a:t>es</a:t>
            </a:r>
            <a:r>
              <a:rPr sz="902" spc="-30" dirty="0">
                <a:latin typeface="Times New Roman"/>
                <a:cs typeface="Times New Roman"/>
              </a:rPr>
              <a:t> </a:t>
            </a:r>
            <a:r>
              <a:rPr sz="902" spc="-15" dirty="0">
                <a:latin typeface="Calibri"/>
                <a:cs typeface="Calibri"/>
              </a:rPr>
              <a:t>k</a:t>
            </a:r>
            <a:r>
              <a:rPr sz="902" dirty="0">
                <a:latin typeface="Calibri"/>
                <a:cs typeface="Calibri"/>
              </a:rPr>
              <a:t>n</a:t>
            </a:r>
            <a:r>
              <a:rPr sz="902" spc="-8" dirty="0">
                <a:latin typeface="Calibri"/>
                <a:cs typeface="Calibri"/>
              </a:rPr>
              <a:t>o</a:t>
            </a:r>
            <a:r>
              <a:rPr sz="902" spc="-4" dirty="0">
                <a:latin typeface="Calibri"/>
                <a:cs typeface="Calibri"/>
              </a:rPr>
              <a:t>w</a:t>
            </a:r>
            <a:r>
              <a:rPr sz="902" dirty="0">
                <a:latin typeface="Calibri"/>
                <a:cs typeface="Calibri"/>
              </a:rPr>
              <a:t>n</a:t>
            </a:r>
            <a:r>
              <a:rPr sz="902" spc="-34" dirty="0">
                <a:latin typeface="Times New Roman"/>
                <a:cs typeface="Times New Roman"/>
              </a:rPr>
              <a:t> </a:t>
            </a:r>
            <a:r>
              <a:rPr sz="902" dirty="0">
                <a:latin typeface="Calibri"/>
                <a:cs typeface="Calibri"/>
              </a:rPr>
              <a:t>as</a:t>
            </a:r>
            <a:r>
              <a:rPr sz="902" spc="-38" dirty="0">
                <a:latin typeface="Times New Roman"/>
                <a:cs typeface="Times New Roman"/>
              </a:rPr>
              <a:t> </a:t>
            </a:r>
            <a:r>
              <a:rPr sz="902" spc="-15" dirty="0">
                <a:latin typeface="Calibri"/>
                <a:cs typeface="Calibri"/>
              </a:rPr>
              <a:t>e</a:t>
            </a:r>
            <a:r>
              <a:rPr sz="902" spc="-4" dirty="0">
                <a:latin typeface="Calibri"/>
                <a:cs typeface="Calibri"/>
              </a:rPr>
              <a:t>x</a:t>
            </a:r>
            <a:r>
              <a:rPr sz="902" dirty="0">
                <a:latin typeface="Calibri"/>
                <a:cs typeface="Calibri"/>
              </a:rPr>
              <a:t>p</a:t>
            </a:r>
            <a:r>
              <a:rPr sz="902" spc="-4" dirty="0">
                <a:latin typeface="Calibri"/>
                <a:cs typeface="Calibri"/>
              </a:rPr>
              <a:t>er</a:t>
            </a:r>
            <a:r>
              <a:rPr sz="902" dirty="0">
                <a:latin typeface="Calibri"/>
                <a:cs typeface="Calibri"/>
              </a:rPr>
              <a:t>i</a:t>
            </a:r>
            <a:r>
              <a:rPr sz="902" spc="-8" dirty="0">
                <a:latin typeface="Calibri"/>
                <a:cs typeface="Calibri"/>
              </a:rPr>
              <a:t>e</a:t>
            </a:r>
            <a:r>
              <a:rPr sz="902" spc="-11" dirty="0">
                <a:latin typeface="Calibri"/>
                <a:cs typeface="Calibri"/>
              </a:rPr>
              <a:t>n</a:t>
            </a:r>
            <a:r>
              <a:rPr sz="902" spc="-4" dirty="0">
                <a:latin typeface="Calibri"/>
                <a:cs typeface="Calibri"/>
              </a:rPr>
              <a:t>t</a:t>
            </a:r>
            <a:r>
              <a:rPr sz="902" dirty="0">
                <a:latin typeface="Calibri"/>
                <a:cs typeface="Calibri"/>
              </a:rPr>
              <a:t>ial</a:t>
            </a:r>
            <a:r>
              <a:rPr sz="902" spc="-38" dirty="0">
                <a:latin typeface="Times New Roman"/>
                <a:cs typeface="Times New Roman"/>
              </a:rPr>
              <a:t> </a:t>
            </a:r>
            <a:r>
              <a:rPr sz="902" dirty="0">
                <a:latin typeface="Calibri"/>
                <a:cs typeface="Calibri"/>
              </a:rPr>
              <a:t>l</a:t>
            </a:r>
            <a:r>
              <a:rPr sz="902" spc="-8" dirty="0">
                <a:latin typeface="Calibri"/>
                <a:cs typeface="Calibri"/>
              </a:rPr>
              <a:t>ea</a:t>
            </a:r>
            <a:r>
              <a:rPr sz="902" spc="-15" dirty="0">
                <a:latin typeface="Calibri"/>
                <a:cs typeface="Calibri"/>
              </a:rPr>
              <a:t>r</a:t>
            </a:r>
            <a:r>
              <a:rPr sz="902" dirty="0">
                <a:latin typeface="Calibri"/>
                <a:cs typeface="Calibri"/>
              </a:rPr>
              <a:t>nin</a:t>
            </a:r>
            <a:r>
              <a:rPr sz="902" spc="-8" dirty="0">
                <a:latin typeface="Calibri"/>
                <a:cs typeface="Calibri"/>
              </a:rPr>
              <a:t>g)</a:t>
            </a:r>
            <a:r>
              <a:rPr sz="902" dirty="0">
                <a:latin typeface="Calibri"/>
                <a:cs typeface="Calibri"/>
              </a:rPr>
              <a:t>.</a:t>
            </a:r>
            <a:r>
              <a:rPr sz="902" spc="-30" dirty="0">
                <a:latin typeface="Times New Roman"/>
                <a:cs typeface="Times New Roman"/>
              </a:rPr>
              <a:t> </a:t>
            </a:r>
            <a:r>
              <a:rPr sz="902" spc="-4" dirty="0">
                <a:latin typeface="Calibri"/>
                <a:cs typeface="Calibri"/>
              </a:rPr>
              <a:t>It</a:t>
            </a:r>
            <a:r>
              <a:rPr sz="902" spc="-34" dirty="0">
                <a:latin typeface="Times New Roman"/>
                <a:cs typeface="Times New Roman"/>
              </a:rPr>
              <a:t> </a:t>
            </a:r>
            <a:r>
              <a:rPr sz="902" dirty="0">
                <a:latin typeface="Calibri"/>
                <a:cs typeface="Calibri"/>
              </a:rPr>
              <a:t>is</a:t>
            </a:r>
            <a:r>
              <a:rPr sz="902" spc="-38" dirty="0">
                <a:latin typeface="Times New Roman"/>
                <a:cs typeface="Times New Roman"/>
              </a:rPr>
              <a:t> </a:t>
            </a:r>
            <a:r>
              <a:rPr sz="902" spc="34" dirty="0">
                <a:latin typeface="Calibri"/>
                <a:cs typeface="Calibri"/>
              </a:rPr>
              <a:t>o</a:t>
            </a:r>
            <a:r>
              <a:rPr sz="902" spc="-8" dirty="0">
                <a:latin typeface="Calibri"/>
                <a:cs typeface="Calibri"/>
              </a:rPr>
              <a:t>f</a:t>
            </a:r>
            <a:r>
              <a:rPr sz="902" spc="-4" dirty="0">
                <a:latin typeface="Calibri"/>
                <a:cs typeface="Calibri"/>
              </a:rPr>
              <a:t>t</a:t>
            </a:r>
            <a:r>
              <a:rPr sz="902" spc="-15" dirty="0">
                <a:latin typeface="Calibri"/>
                <a:cs typeface="Calibri"/>
              </a:rPr>
              <a:t>e</a:t>
            </a:r>
            <a:r>
              <a:rPr sz="902" dirty="0">
                <a:latin typeface="Calibri"/>
                <a:cs typeface="Calibri"/>
              </a:rPr>
              <a:t>n</a:t>
            </a:r>
            <a:r>
              <a:rPr sz="902" dirty="0">
                <a:latin typeface="Times New Roman"/>
                <a:cs typeface="Times New Roman"/>
              </a:rPr>
              <a:t> </a:t>
            </a:r>
            <a:r>
              <a:rPr sz="902" dirty="0">
                <a:latin typeface="Calibri"/>
                <a:cs typeface="Calibri"/>
              </a:rPr>
              <a:t>uni</a:t>
            </a:r>
            <a:r>
              <a:rPr sz="902" spc="-8" dirty="0">
                <a:latin typeface="Calibri"/>
                <a:cs typeface="Calibri"/>
              </a:rPr>
              <a:t>n</a:t>
            </a:r>
            <a:r>
              <a:rPr sz="902" spc="-4" dirty="0">
                <a:latin typeface="Calibri"/>
                <a:cs typeface="Calibri"/>
              </a:rPr>
              <a:t>t</a:t>
            </a:r>
            <a:r>
              <a:rPr sz="902" spc="-15" dirty="0">
                <a:latin typeface="Calibri"/>
                <a:cs typeface="Calibri"/>
              </a:rPr>
              <a:t>e</a:t>
            </a:r>
            <a:r>
              <a:rPr sz="902" dirty="0">
                <a:latin typeface="Calibri"/>
                <a:cs typeface="Calibri"/>
              </a:rPr>
              <a:t>n</a:t>
            </a:r>
            <a:r>
              <a:rPr sz="902" spc="-4" dirty="0">
                <a:latin typeface="Calibri"/>
                <a:cs typeface="Calibri"/>
              </a:rPr>
              <a:t>t</a:t>
            </a:r>
            <a:r>
              <a:rPr sz="902" dirty="0">
                <a:latin typeface="Calibri"/>
                <a:cs typeface="Calibri"/>
              </a:rPr>
              <a:t>i</a:t>
            </a:r>
            <a:r>
              <a:rPr sz="902" spc="-8" dirty="0">
                <a:latin typeface="Calibri"/>
                <a:cs typeface="Calibri"/>
              </a:rPr>
              <a:t>o</a:t>
            </a:r>
            <a:r>
              <a:rPr sz="902" dirty="0">
                <a:latin typeface="Calibri"/>
                <a:cs typeface="Calibri"/>
              </a:rPr>
              <a:t>nal</a:t>
            </a:r>
            <a:r>
              <a:rPr sz="902" spc="-19" dirty="0">
                <a:latin typeface="Times New Roman"/>
                <a:cs typeface="Times New Roman"/>
              </a:rPr>
              <a:t> </a:t>
            </a:r>
            <a:r>
              <a:rPr sz="902" spc="-11" dirty="0">
                <a:latin typeface="Calibri"/>
                <a:cs typeface="Calibri"/>
              </a:rPr>
              <a:t>l</a:t>
            </a:r>
            <a:r>
              <a:rPr sz="902" spc="-8" dirty="0">
                <a:latin typeface="Calibri"/>
                <a:cs typeface="Calibri"/>
              </a:rPr>
              <a:t>ea</a:t>
            </a:r>
            <a:r>
              <a:rPr sz="902" dirty="0">
                <a:latin typeface="Calibri"/>
                <a:cs typeface="Calibri"/>
              </a:rPr>
              <a:t>r</a:t>
            </a:r>
            <a:r>
              <a:rPr sz="902" spc="4" dirty="0">
                <a:latin typeface="Calibri"/>
                <a:cs typeface="Calibri"/>
              </a:rPr>
              <a:t>n</a:t>
            </a:r>
            <a:r>
              <a:rPr sz="902" spc="-11" dirty="0">
                <a:latin typeface="Calibri"/>
                <a:cs typeface="Calibri"/>
              </a:rPr>
              <a:t>i</a:t>
            </a:r>
            <a:r>
              <a:rPr sz="902" dirty="0">
                <a:latin typeface="Calibri"/>
                <a:cs typeface="Calibri"/>
              </a:rPr>
              <a:t>ng.</a:t>
            </a:r>
            <a:endParaRPr sz="902">
              <a:latin typeface="Calibri"/>
              <a:cs typeface="Calibri"/>
            </a:endParaRPr>
          </a:p>
        </p:txBody>
      </p:sp>
      <p:sp>
        <p:nvSpPr>
          <p:cNvPr id="3" name="object 3"/>
          <p:cNvSpPr/>
          <p:nvPr/>
        </p:nvSpPr>
        <p:spPr>
          <a:xfrm>
            <a:off x="5960294" y="2683791"/>
            <a:ext cx="856785" cy="128327"/>
          </a:xfrm>
          <a:custGeom>
            <a:avLst/>
            <a:gdLst/>
            <a:ahLst/>
            <a:cxnLst/>
            <a:rect l="l" t="t" r="r" b="b"/>
            <a:pathLst>
              <a:path w="1140459" h="170814">
                <a:moveTo>
                  <a:pt x="0" y="170687"/>
                </a:moveTo>
                <a:lnTo>
                  <a:pt x="1139951" y="170687"/>
                </a:lnTo>
                <a:lnTo>
                  <a:pt x="1139951" y="0"/>
                </a:lnTo>
                <a:lnTo>
                  <a:pt x="0" y="0"/>
                </a:lnTo>
                <a:lnTo>
                  <a:pt x="0" y="170687"/>
                </a:lnTo>
                <a:close/>
              </a:path>
            </a:pathLst>
          </a:custGeom>
          <a:solidFill>
            <a:srgbClr val="F2F2F2"/>
          </a:solidFill>
        </p:spPr>
        <p:txBody>
          <a:bodyPr wrap="square" lIns="0" tIns="0" rIns="0" bIns="0" rtlCol="0"/>
          <a:lstStyle/>
          <a:p>
            <a:endParaRPr sz="1352"/>
          </a:p>
        </p:txBody>
      </p:sp>
      <p:sp>
        <p:nvSpPr>
          <p:cNvPr id="4" name="object 4"/>
          <p:cNvSpPr/>
          <p:nvPr/>
        </p:nvSpPr>
        <p:spPr>
          <a:xfrm>
            <a:off x="5960294" y="2812023"/>
            <a:ext cx="856785" cy="127373"/>
          </a:xfrm>
          <a:custGeom>
            <a:avLst/>
            <a:gdLst/>
            <a:ahLst/>
            <a:cxnLst/>
            <a:rect l="l" t="t" r="r" b="b"/>
            <a:pathLst>
              <a:path w="1140459" h="169544">
                <a:moveTo>
                  <a:pt x="0" y="169163"/>
                </a:moveTo>
                <a:lnTo>
                  <a:pt x="1139951" y="169163"/>
                </a:lnTo>
                <a:lnTo>
                  <a:pt x="1139951" y="0"/>
                </a:lnTo>
                <a:lnTo>
                  <a:pt x="0" y="0"/>
                </a:lnTo>
                <a:lnTo>
                  <a:pt x="0" y="169163"/>
                </a:lnTo>
                <a:close/>
              </a:path>
            </a:pathLst>
          </a:custGeom>
          <a:solidFill>
            <a:srgbClr val="F2F2F2"/>
          </a:solidFill>
        </p:spPr>
        <p:txBody>
          <a:bodyPr wrap="square" lIns="0" tIns="0" rIns="0" bIns="0" rtlCol="0"/>
          <a:lstStyle/>
          <a:p>
            <a:endParaRPr sz="1352"/>
          </a:p>
        </p:txBody>
      </p:sp>
      <p:sp>
        <p:nvSpPr>
          <p:cNvPr id="5" name="object 5"/>
          <p:cNvSpPr/>
          <p:nvPr/>
        </p:nvSpPr>
        <p:spPr>
          <a:xfrm>
            <a:off x="5960294" y="2939109"/>
            <a:ext cx="856785" cy="128327"/>
          </a:xfrm>
          <a:custGeom>
            <a:avLst/>
            <a:gdLst/>
            <a:ahLst/>
            <a:cxnLst/>
            <a:rect l="l" t="t" r="r" b="b"/>
            <a:pathLst>
              <a:path w="1140459" h="170814">
                <a:moveTo>
                  <a:pt x="0" y="170687"/>
                </a:moveTo>
                <a:lnTo>
                  <a:pt x="1139951" y="170687"/>
                </a:lnTo>
                <a:lnTo>
                  <a:pt x="1139951" y="0"/>
                </a:lnTo>
                <a:lnTo>
                  <a:pt x="0" y="0"/>
                </a:lnTo>
                <a:lnTo>
                  <a:pt x="0" y="170687"/>
                </a:lnTo>
                <a:close/>
              </a:path>
            </a:pathLst>
          </a:custGeom>
          <a:solidFill>
            <a:srgbClr val="F2F2F2"/>
          </a:solidFill>
        </p:spPr>
        <p:txBody>
          <a:bodyPr wrap="square" lIns="0" tIns="0" rIns="0" bIns="0" rtlCol="0"/>
          <a:lstStyle/>
          <a:p>
            <a:endParaRPr sz="1352"/>
          </a:p>
        </p:txBody>
      </p:sp>
      <p:sp>
        <p:nvSpPr>
          <p:cNvPr id="6" name="object 6"/>
          <p:cNvSpPr/>
          <p:nvPr/>
        </p:nvSpPr>
        <p:spPr>
          <a:xfrm>
            <a:off x="5960294" y="3067340"/>
            <a:ext cx="856785" cy="105428"/>
          </a:xfrm>
          <a:custGeom>
            <a:avLst/>
            <a:gdLst/>
            <a:ahLst/>
            <a:cxnLst/>
            <a:rect l="l" t="t" r="r" b="b"/>
            <a:pathLst>
              <a:path w="1140459" h="140335">
                <a:moveTo>
                  <a:pt x="0" y="140207"/>
                </a:moveTo>
                <a:lnTo>
                  <a:pt x="1139951" y="140207"/>
                </a:lnTo>
                <a:lnTo>
                  <a:pt x="1139951" y="0"/>
                </a:lnTo>
                <a:lnTo>
                  <a:pt x="0" y="0"/>
                </a:lnTo>
                <a:lnTo>
                  <a:pt x="0" y="140207"/>
                </a:lnTo>
                <a:close/>
              </a:path>
            </a:pathLst>
          </a:custGeom>
          <a:solidFill>
            <a:srgbClr val="F2F2F2"/>
          </a:solidFill>
        </p:spPr>
        <p:txBody>
          <a:bodyPr wrap="square" lIns="0" tIns="0" rIns="0" bIns="0" rtlCol="0"/>
          <a:lstStyle/>
          <a:p>
            <a:endParaRPr sz="1352"/>
          </a:p>
        </p:txBody>
      </p:sp>
      <p:sp>
        <p:nvSpPr>
          <p:cNvPr id="7" name="object 7"/>
          <p:cNvSpPr/>
          <p:nvPr/>
        </p:nvSpPr>
        <p:spPr>
          <a:xfrm>
            <a:off x="5960294" y="3172672"/>
            <a:ext cx="856785" cy="104474"/>
          </a:xfrm>
          <a:custGeom>
            <a:avLst/>
            <a:gdLst/>
            <a:ahLst/>
            <a:cxnLst/>
            <a:rect l="l" t="t" r="r" b="b"/>
            <a:pathLst>
              <a:path w="1140459" h="139064">
                <a:moveTo>
                  <a:pt x="0" y="138683"/>
                </a:moveTo>
                <a:lnTo>
                  <a:pt x="1139951" y="138683"/>
                </a:lnTo>
                <a:lnTo>
                  <a:pt x="1139951" y="0"/>
                </a:lnTo>
                <a:lnTo>
                  <a:pt x="0" y="0"/>
                </a:lnTo>
                <a:lnTo>
                  <a:pt x="0" y="138683"/>
                </a:lnTo>
                <a:close/>
              </a:path>
            </a:pathLst>
          </a:custGeom>
          <a:solidFill>
            <a:srgbClr val="F2F2F2"/>
          </a:solidFill>
        </p:spPr>
        <p:txBody>
          <a:bodyPr wrap="square" lIns="0" tIns="0" rIns="0" bIns="0" rtlCol="0"/>
          <a:lstStyle/>
          <a:p>
            <a:endParaRPr sz="1352"/>
          </a:p>
        </p:txBody>
      </p:sp>
      <p:sp>
        <p:nvSpPr>
          <p:cNvPr id="8" name="object 8"/>
          <p:cNvSpPr/>
          <p:nvPr/>
        </p:nvSpPr>
        <p:spPr>
          <a:xfrm>
            <a:off x="5960294" y="3276860"/>
            <a:ext cx="856785" cy="105428"/>
          </a:xfrm>
          <a:custGeom>
            <a:avLst/>
            <a:gdLst/>
            <a:ahLst/>
            <a:cxnLst/>
            <a:rect l="l" t="t" r="r" b="b"/>
            <a:pathLst>
              <a:path w="1140459" h="140335">
                <a:moveTo>
                  <a:pt x="0" y="140207"/>
                </a:moveTo>
                <a:lnTo>
                  <a:pt x="1139951" y="140207"/>
                </a:lnTo>
                <a:lnTo>
                  <a:pt x="1139951" y="0"/>
                </a:lnTo>
                <a:lnTo>
                  <a:pt x="0" y="0"/>
                </a:lnTo>
                <a:lnTo>
                  <a:pt x="0" y="140207"/>
                </a:lnTo>
                <a:close/>
              </a:path>
            </a:pathLst>
          </a:custGeom>
          <a:solidFill>
            <a:srgbClr val="F2F2F2"/>
          </a:solidFill>
        </p:spPr>
        <p:txBody>
          <a:bodyPr wrap="square" lIns="0" tIns="0" rIns="0" bIns="0" rtlCol="0"/>
          <a:lstStyle/>
          <a:p>
            <a:endParaRPr sz="1352"/>
          </a:p>
        </p:txBody>
      </p:sp>
      <p:sp>
        <p:nvSpPr>
          <p:cNvPr id="10" name="object 10"/>
          <p:cNvSpPr txBox="1"/>
          <p:nvPr/>
        </p:nvSpPr>
        <p:spPr>
          <a:xfrm>
            <a:off x="677413" y="6413502"/>
            <a:ext cx="2191576" cy="138821"/>
          </a:xfrm>
          <a:prstGeom prst="rect">
            <a:avLst/>
          </a:prstGeom>
        </p:spPr>
        <p:txBody>
          <a:bodyPr vert="horz" wrap="square" lIns="0" tIns="0" rIns="0" bIns="0" rtlCol="0">
            <a:spAutoFit/>
          </a:bodyPr>
          <a:lstStyle/>
          <a:p>
            <a:pPr marL="9542"/>
            <a:r>
              <a:rPr sz="902" b="1" spc="-8" dirty="0">
                <a:latin typeface="Calibri"/>
                <a:cs typeface="Calibri"/>
              </a:rPr>
              <a:t>*No</a:t>
            </a:r>
            <a:r>
              <a:rPr sz="902" b="1" dirty="0">
                <a:latin typeface="Calibri"/>
                <a:cs typeface="Calibri"/>
              </a:rPr>
              <a:t>t</a:t>
            </a:r>
            <a:r>
              <a:rPr sz="902" b="1" spc="-4" dirty="0">
                <a:latin typeface="Calibri"/>
                <a:cs typeface="Calibri"/>
              </a:rPr>
              <a:t>e:</a:t>
            </a:r>
            <a:r>
              <a:rPr sz="902" b="1" spc="-26" dirty="0">
                <a:latin typeface="Times New Roman"/>
                <a:cs typeface="Times New Roman"/>
              </a:rPr>
              <a:t> </a:t>
            </a:r>
            <a:r>
              <a:rPr sz="902" b="1" spc="-8" dirty="0">
                <a:latin typeface="Calibri"/>
                <a:cs typeface="Calibri"/>
              </a:rPr>
              <a:t>A</a:t>
            </a:r>
            <a:r>
              <a:rPr sz="902" b="1" spc="-11" dirty="0">
                <a:latin typeface="Calibri"/>
                <a:cs typeface="Calibri"/>
              </a:rPr>
              <a:t>l</a:t>
            </a:r>
            <a:r>
              <a:rPr sz="902" b="1" spc="-4" dirty="0">
                <a:latin typeface="Calibri"/>
                <a:cs typeface="Calibri"/>
              </a:rPr>
              <a:t>l</a:t>
            </a:r>
            <a:r>
              <a:rPr sz="902" b="1" spc="-19" dirty="0">
                <a:latin typeface="Times New Roman"/>
                <a:cs typeface="Times New Roman"/>
              </a:rPr>
              <a:t> </a:t>
            </a:r>
            <a:r>
              <a:rPr sz="902" b="1" spc="-4" dirty="0">
                <a:latin typeface="Calibri"/>
                <a:cs typeface="Calibri"/>
              </a:rPr>
              <a:t>e</a:t>
            </a:r>
            <a:r>
              <a:rPr sz="902" b="1" spc="-8" dirty="0">
                <a:latin typeface="Calibri"/>
                <a:cs typeface="Calibri"/>
              </a:rPr>
              <a:t>vid</a:t>
            </a:r>
            <a:r>
              <a:rPr sz="902" b="1" spc="-4" dirty="0">
                <a:latin typeface="Calibri"/>
                <a:cs typeface="Calibri"/>
              </a:rPr>
              <a:t>e</a:t>
            </a:r>
            <a:r>
              <a:rPr sz="902" b="1" spc="-8" dirty="0">
                <a:latin typeface="Calibri"/>
                <a:cs typeface="Calibri"/>
              </a:rPr>
              <a:t>n</a:t>
            </a:r>
            <a:r>
              <a:rPr sz="902" b="1" spc="-4" dirty="0">
                <a:latin typeface="Calibri"/>
                <a:cs typeface="Calibri"/>
              </a:rPr>
              <a:t>c</a:t>
            </a:r>
            <a:r>
              <a:rPr sz="902" b="1" dirty="0">
                <a:latin typeface="Calibri"/>
                <a:cs typeface="Calibri"/>
              </a:rPr>
              <a:t>e</a:t>
            </a:r>
            <a:r>
              <a:rPr sz="902" b="1" spc="-23" dirty="0">
                <a:latin typeface="Times New Roman"/>
                <a:cs typeface="Times New Roman"/>
              </a:rPr>
              <a:t> </a:t>
            </a:r>
            <a:r>
              <a:rPr sz="902" b="1" spc="-4" dirty="0">
                <a:latin typeface="Calibri"/>
                <a:cs typeface="Calibri"/>
              </a:rPr>
              <a:t>m</a:t>
            </a:r>
            <a:r>
              <a:rPr sz="902" b="1" spc="-8" dirty="0">
                <a:latin typeface="Calibri"/>
                <a:cs typeface="Calibri"/>
              </a:rPr>
              <a:t>u</a:t>
            </a:r>
            <a:r>
              <a:rPr sz="902" b="1" spc="-15" dirty="0">
                <a:latin typeface="Calibri"/>
                <a:cs typeface="Calibri"/>
              </a:rPr>
              <a:t>s</a:t>
            </a:r>
            <a:r>
              <a:rPr sz="902" b="1" spc="-4" dirty="0">
                <a:latin typeface="Calibri"/>
                <a:cs typeface="Calibri"/>
              </a:rPr>
              <a:t>t</a:t>
            </a:r>
            <a:r>
              <a:rPr sz="902" b="1" spc="-19" dirty="0">
                <a:latin typeface="Times New Roman"/>
                <a:cs typeface="Times New Roman"/>
              </a:rPr>
              <a:t> </a:t>
            </a:r>
            <a:r>
              <a:rPr sz="902" b="1" spc="-8" dirty="0">
                <a:latin typeface="Calibri"/>
                <a:cs typeface="Calibri"/>
              </a:rPr>
              <a:t>b</a:t>
            </a:r>
            <a:r>
              <a:rPr sz="902" b="1" dirty="0">
                <a:latin typeface="Calibri"/>
                <a:cs typeface="Calibri"/>
              </a:rPr>
              <a:t>e</a:t>
            </a:r>
            <a:r>
              <a:rPr sz="902" b="1" spc="-23" dirty="0">
                <a:latin typeface="Times New Roman"/>
                <a:cs typeface="Times New Roman"/>
              </a:rPr>
              <a:t> </a:t>
            </a:r>
            <a:r>
              <a:rPr sz="902" b="1" spc="-15" dirty="0">
                <a:latin typeface="Calibri"/>
                <a:cs typeface="Calibri"/>
              </a:rPr>
              <a:t>p</a:t>
            </a:r>
            <a:r>
              <a:rPr sz="902" b="1" dirty="0">
                <a:latin typeface="Calibri"/>
                <a:cs typeface="Calibri"/>
              </a:rPr>
              <a:t>r</a:t>
            </a:r>
            <a:r>
              <a:rPr sz="902" b="1" spc="-8" dirty="0">
                <a:latin typeface="Calibri"/>
                <a:cs typeface="Calibri"/>
              </a:rPr>
              <a:t>o</a:t>
            </a:r>
            <a:r>
              <a:rPr sz="902" b="1" spc="-4" dirty="0">
                <a:latin typeface="Calibri"/>
                <a:cs typeface="Calibri"/>
              </a:rPr>
              <a:t>p</a:t>
            </a:r>
            <a:r>
              <a:rPr sz="902" b="1" spc="-15" dirty="0">
                <a:latin typeface="Calibri"/>
                <a:cs typeface="Calibri"/>
              </a:rPr>
              <a:t>e</a:t>
            </a:r>
            <a:r>
              <a:rPr sz="902" b="1" dirty="0">
                <a:latin typeface="Calibri"/>
                <a:cs typeface="Calibri"/>
              </a:rPr>
              <a:t>r</a:t>
            </a:r>
            <a:r>
              <a:rPr sz="902" b="1" spc="-4" dirty="0">
                <a:latin typeface="Calibri"/>
                <a:cs typeface="Calibri"/>
              </a:rPr>
              <a:t>ly</a:t>
            </a:r>
            <a:r>
              <a:rPr sz="902" b="1" spc="-23" dirty="0">
                <a:latin typeface="Times New Roman"/>
                <a:cs typeface="Times New Roman"/>
              </a:rPr>
              <a:t> </a:t>
            </a:r>
            <a:r>
              <a:rPr sz="902" b="1" spc="-4" dirty="0">
                <a:latin typeface="Calibri"/>
                <a:cs typeface="Calibri"/>
              </a:rPr>
              <a:t>l</a:t>
            </a:r>
            <a:r>
              <a:rPr sz="902" b="1" spc="-11" dirty="0">
                <a:latin typeface="Calibri"/>
                <a:cs typeface="Calibri"/>
              </a:rPr>
              <a:t>a</a:t>
            </a:r>
            <a:r>
              <a:rPr sz="902" b="1" spc="-8" dirty="0">
                <a:latin typeface="Calibri"/>
                <a:cs typeface="Calibri"/>
              </a:rPr>
              <a:t>b</a:t>
            </a:r>
            <a:r>
              <a:rPr sz="902" b="1" spc="-15" dirty="0">
                <a:latin typeface="Calibri"/>
                <a:cs typeface="Calibri"/>
              </a:rPr>
              <a:t>e</a:t>
            </a:r>
            <a:r>
              <a:rPr sz="902" b="1" spc="-4" dirty="0">
                <a:latin typeface="Calibri"/>
                <a:cs typeface="Calibri"/>
              </a:rPr>
              <a:t>lle</a:t>
            </a:r>
            <a:r>
              <a:rPr sz="902" b="1" spc="-8" dirty="0">
                <a:latin typeface="Calibri"/>
                <a:cs typeface="Calibri"/>
              </a:rPr>
              <a:t>d</a:t>
            </a:r>
            <a:endParaRPr sz="902" dirty="0">
              <a:latin typeface="Calibri"/>
              <a:cs typeface="Calibri"/>
            </a:endParaRPr>
          </a:p>
        </p:txBody>
      </p:sp>
      <p:graphicFrame>
        <p:nvGraphicFramePr>
          <p:cNvPr id="9" name="object 9"/>
          <p:cNvGraphicFramePr>
            <a:graphicFrameLocks noGrp="1"/>
          </p:cNvGraphicFramePr>
          <p:nvPr>
            <p:extLst>
              <p:ext uri="{D42A27DB-BD31-4B8C-83A1-F6EECF244321}">
                <p14:modId xmlns:p14="http://schemas.microsoft.com/office/powerpoint/2010/main" val="1347098586"/>
              </p:ext>
            </p:extLst>
          </p:nvPr>
        </p:nvGraphicFramePr>
        <p:xfrm>
          <a:off x="686477" y="2679700"/>
          <a:ext cx="6178964" cy="3657872"/>
        </p:xfrm>
        <a:graphic>
          <a:graphicData uri="http://schemas.openxmlformats.org/drawingml/2006/table">
            <a:tbl>
              <a:tblPr firstRow="1" bandRow="1">
                <a:tableStyleId>{2D5ABB26-0587-4C30-8999-92F81FD0307C}</a:tableStyleId>
              </a:tblPr>
              <a:tblGrid>
                <a:gridCol w="272373">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623338">
                  <a:extLst>
                    <a:ext uri="{9D8B030D-6E8A-4147-A177-3AD203B41FA5}">
                      <a16:colId xmlns:a16="http://schemas.microsoft.com/office/drawing/2014/main" val="20005"/>
                    </a:ext>
                  </a:extLst>
                </a:gridCol>
                <a:gridCol w="264660">
                  <a:extLst>
                    <a:ext uri="{9D8B030D-6E8A-4147-A177-3AD203B41FA5}">
                      <a16:colId xmlns:a16="http://schemas.microsoft.com/office/drawing/2014/main" val="20006"/>
                    </a:ext>
                  </a:extLst>
                </a:gridCol>
                <a:gridCol w="263332">
                  <a:extLst>
                    <a:ext uri="{9D8B030D-6E8A-4147-A177-3AD203B41FA5}">
                      <a16:colId xmlns:a16="http://schemas.microsoft.com/office/drawing/2014/main" val="20007"/>
                    </a:ext>
                  </a:extLst>
                </a:gridCol>
                <a:gridCol w="264477">
                  <a:extLst>
                    <a:ext uri="{9D8B030D-6E8A-4147-A177-3AD203B41FA5}">
                      <a16:colId xmlns:a16="http://schemas.microsoft.com/office/drawing/2014/main" val="20008"/>
                    </a:ext>
                  </a:extLst>
                </a:gridCol>
                <a:gridCol w="264477">
                  <a:extLst>
                    <a:ext uri="{9D8B030D-6E8A-4147-A177-3AD203B41FA5}">
                      <a16:colId xmlns:a16="http://schemas.microsoft.com/office/drawing/2014/main" val="20009"/>
                    </a:ext>
                  </a:extLst>
                </a:gridCol>
                <a:gridCol w="264477">
                  <a:extLst>
                    <a:ext uri="{9D8B030D-6E8A-4147-A177-3AD203B41FA5}">
                      <a16:colId xmlns:a16="http://schemas.microsoft.com/office/drawing/2014/main" val="20010"/>
                    </a:ext>
                  </a:extLst>
                </a:gridCol>
                <a:gridCol w="264477">
                  <a:extLst>
                    <a:ext uri="{9D8B030D-6E8A-4147-A177-3AD203B41FA5}">
                      <a16:colId xmlns:a16="http://schemas.microsoft.com/office/drawing/2014/main" val="20011"/>
                    </a:ext>
                  </a:extLst>
                </a:gridCol>
                <a:gridCol w="264775">
                  <a:extLst>
                    <a:ext uri="{9D8B030D-6E8A-4147-A177-3AD203B41FA5}">
                      <a16:colId xmlns:a16="http://schemas.microsoft.com/office/drawing/2014/main" val="20012"/>
                    </a:ext>
                  </a:extLst>
                </a:gridCol>
                <a:gridCol w="263332">
                  <a:extLst>
                    <a:ext uri="{9D8B030D-6E8A-4147-A177-3AD203B41FA5}">
                      <a16:colId xmlns:a16="http://schemas.microsoft.com/office/drawing/2014/main" val="20013"/>
                    </a:ext>
                  </a:extLst>
                </a:gridCol>
                <a:gridCol w="959446">
                  <a:extLst>
                    <a:ext uri="{9D8B030D-6E8A-4147-A177-3AD203B41FA5}">
                      <a16:colId xmlns:a16="http://schemas.microsoft.com/office/drawing/2014/main" val="20014"/>
                    </a:ext>
                  </a:extLst>
                </a:gridCol>
              </a:tblGrid>
              <a:tr h="704314">
                <a:tc rowSpan="2">
                  <a:txBody>
                    <a:bodyPr/>
                    <a:lstStyle/>
                    <a:p>
                      <a:pPr marL="64769">
                        <a:lnSpc>
                          <a:spcPct val="100000"/>
                        </a:lnSpc>
                      </a:pPr>
                      <a:r>
                        <a:rPr sz="800" b="1" dirty="0">
                          <a:latin typeface="Calibri"/>
                          <a:cs typeface="Calibri"/>
                        </a:rPr>
                        <a:t>N</a:t>
                      </a:r>
                      <a:r>
                        <a:rPr sz="800" b="1" spc="-5" dirty="0">
                          <a:latin typeface="Calibri"/>
                          <a:cs typeface="Calibri"/>
                        </a:rPr>
                        <a:t>O.</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85725" marR="76835" indent="-3175" algn="ctr">
                        <a:lnSpc>
                          <a:spcPct val="101899"/>
                        </a:lnSpc>
                      </a:pPr>
                      <a:r>
                        <a:rPr sz="800" b="1" dirty="0">
                          <a:latin typeface="Calibri"/>
                          <a:cs typeface="Calibri"/>
                        </a:rPr>
                        <a:t>NAME</a:t>
                      </a:r>
                      <a:r>
                        <a:rPr sz="800" b="1" spc="-40" dirty="0">
                          <a:latin typeface="Times New Roman"/>
                          <a:cs typeface="Times New Roman"/>
                        </a:rPr>
                        <a:t> </a:t>
                      </a:r>
                      <a:r>
                        <a:rPr sz="800" b="1" spc="-5" dirty="0">
                          <a:latin typeface="Calibri"/>
                          <a:cs typeface="Calibri"/>
                        </a:rPr>
                        <a:t>OF</a:t>
                      </a:r>
                      <a:r>
                        <a:rPr sz="800" b="1" spc="-5" dirty="0">
                          <a:latin typeface="Times New Roman"/>
                          <a:cs typeface="Times New Roman"/>
                        </a:rPr>
                        <a:t> </a:t>
                      </a:r>
                      <a:r>
                        <a:rPr sz="800" b="1" dirty="0">
                          <a:latin typeface="Calibri"/>
                          <a:cs typeface="Calibri"/>
                        </a:rPr>
                        <a:t>E</a:t>
                      </a:r>
                      <a:r>
                        <a:rPr sz="800" b="1" spc="-5" dirty="0">
                          <a:latin typeface="Calibri"/>
                          <a:cs typeface="Calibri"/>
                        </a:rPr>
                        <a:t>MPLOY</a:t>
                      </a:r>
                      <a:r>
                        <a:rPr sz="800" b="1" spc="-10" dirty="0">
                          <a:latin typeface="Calibri"/>
                          <a:cs typeface="Calibri"/>
                        </a:rPr>
                        <a:t>E</a:t>
                      </a:r>
                      <a:r>
                        <a:rPr sz="800" b="1" dirty="0">
                          <a:latin typeface="Calibri"/>
                          <a:cs typeface="Calibri"/>
                        </a:rPr>
                        <a:t>R/</a:t>
                      </a:r>
                      <a:r>
                        <a:rPr sz="800" b="1" dirty="0">
                          <a:latin typeface="Times New Roman"/>
                          <a:cs typeface="Times New Roman"/>
                        </a:rPr>
                        <a:t> </a:t>
                      </a:r>
                      <a:r>
                        <a:rPr sz="800" b="1" dirty="0">
                          <a:latin typeface="Calibri"/>
                          <a:cs typeface="Calibri"/>
                        </a:rPr>
                        <a:t>SELF</a:t>
                      </a:r>
                      <a:r>
                        <a:rPr sz="800" b="1" spc="-5" dirty="0">
                          <a:latin typeface="Calibri"/>
                          <a:cs typeface="Calibri"/>
                        </a:rPr>
                        <a:t>-</a:t>
                      </a:r>
                      <a:r>
                        <a:rPr sz="800" b="1" dirty="0">
                          <a:latin typeface="Calibri"/>
                          <a:cs typeface="Calibri"/>
                        </a:rPr>
                        <a:t>E</a:t>
                      </a:r>
                      <a:r>
                        <a:rPr sz="800" b="1" spc="-5" dirty="0">
                          <a:latin typeface="Calibri"/>
                          <a:cs typeface="Calibri"/>
                        </a:rPr>
                        <a:t>M</a:t>
                      </a:r>
                      <a:r>
                        <a:rPr sz="800" b="1" spc="-15" dirty="0">
                          <a:latin typeface="Calibri"/>
                          <a:cs typeface="Calibri"/>
                        </a:rPr>
                        <a:t>P</a:t>
                      </a:r>
                      <a:r>
                        <a:rPr sz="800" b="1" dirty="0">
                          <a:latin typeface="Calibri"/>
                          <a:cs typeface="Calibri"/>
                        </a:rPr>
                        <a:t>LOY</a:t>
                      </a:r>
                      <a:r>
                        <a:rPr sz="800" b="1" spc="-10" dirty="0">
                          <a:latin typeface="Calibri"/>
                          <a:cs typeface="Calibri"/>
                        </a:rPr>
                        <a:t>E</a:t>
                      </a:r>
                      <a:r>
                        <a:rPr sz="800" b="1" dirty="0">
                          <a:latin typeface="Calibri"/>
                          <a:cs typeface="Calibri"/>
                        </a:rPr>
                        <a:t>D</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133350" marR="119380" indent="-9525">
                        <a:lnSpc>
                          <a:spcPct val="101800"/>
                        </a:lnSpc>
                      </a:pPr>
                      <a:r>
                        <a:rPr sz="800" b="1" dirty="0">
                          <a:latin typeface="Calibri"/>
                          <a:cs typeface="Calibri"/>
                        </a:rPr>
                        <a:t>C</a:t>
                      </a:r>
                      <a:r>
                        <a:rPr sz="800" b="1" spc="-5" dirty="0">
                          <a:latin typeface="Calibri"/>
                          <a:cs typeface="Calibri"/>
                        </a:rPr>
                        <a:t>O</a:t>
                      </a:r>
                      <a:r>
                        <a:rPr sz="800" b="1" spc="-10" dirty="0">
                          <a:latin typeface="Calibri"/>
                          <a:cs typeface="Calibri"/>
                        </a:rPr>
                        <a:t>N</a:t>
                      </a:r>
                      <a:r>
                        <a:rPr sz="800" b="1" dirty="0">
                          <a:latin typeface="Calibri"/>
                          <a:cs typeface="Calibri"/>
                        </a:rPr>
                        <a:t>T</a:t>
                      </a:r>
                      <a:r>
                        <a:rPr sz="800" b="1" spc="-10" dirty="0">
                          <a:latin typeface="Calibri"/>
                          <a:cs typeface="Calibri"/>
                        </a:rPr>
                        <a:t>A</a:t>
                      </a:r>
                      <a:r>
                        <a:rPr sz="800" b="1" dirty="0">
                          <a:latin typeface="Calibri"/>
                          <a:cs typeface="Calibri"/>
                        </a:rPr>
                        <a:t>CT</a:t>
                      </a:r>
                      <a:r>
                        <a:rPr sz="800" b="1" dirty="0">
                          <a:latin typeface="Times New Roman"/>
                          <a:cs typeface="Times New Roman"/>
                        </a:rPr>
                        <a:t> </a:t>
                      </a:r>
                      <a:r>
                        <a:rPr sz="800" b="1" dirty="0">
                          <a:latin typeface="Calibri"/>
                          <a:cs typeface="Calibri"/>
                        </a:rPr>
                        <a:t>AD</a:t>
                      </a:r>
                      <a:r>
                        <a:rPr sz="800" b="1" spc="-5" dirty="0">
                          <a:latin typeface="Calibri"/>
                          <a:cs typeface="Calibri"/>
                        </a:rPr>
                        <a:t>D</a:t>
                      </a:r>
                      <a:r>
                        <a:rPr sz="800" b="1" spc="-10" dirty="0">
                          <a:latin typeface="Calibri"/>
                          <a:cs typeface="Calibri"/>
                        </a:rPr>
                        <a:t>R</a:t>
                      </a:r>
                      <a:r>
                        <a:rPr sz="800" b="1" dirty="0">
                          <a:latin typeface="Calibri"/>
                          <a:cs typeface="Calibri"/>
                        </a:rPr>
                        <a:t>E</a:t>
                      </a:r>
                      <a:r>
                        <a:rPr sz="800" b="1" spc="-5" dirty="0">
                          <a:latin typeface="Calibri"/>
                          <a:cs typeface="Calibri"/>
                        </a:rPr>
                        <a:t>S</a:t>
                      </a:r>
                      <a:r>
                        <a:rPr sz="800" b="1" dirty="0">
                          <a:latin typeface="Calibri"/>
                          <a:cs typeface="Calibri"/>
                        </a:rPr>
                        <a:t>S</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gridSpan="2">
                  <a:txBody>
                    <a:bodyPr/>
                    <a:lstStyle/>
                    <a:p>
                      <a:pPr marL="64769" marR="56515" indent="139700">
                        <a:lnSpc>
                          <a:spcPct val="101800"/>
                        </a:lnSpc>
                      </a:pPr>
                      <a:r>
                        <a:rPr sz="800" b="1" spc="-5" dirty="0">
                          <a:latin typeface="Calibri"/>
                          <a:cs typeface="Calibri"/>
                        </a:rPr>
                        <a:t>DUR</a:t>
                      </a:r>
                      <a:r>
                        <a:rPr sz="800" b="1" spc="-10" dirty="0">
                          <a:latin typeface="Calibri"/>
                          <a:cs typeface="Calibri"/>
                        </a:rPr>
                        <a:t>A</a:t>
                      </a:r>
                      <a:r>
                        <a:rPr sz="800" b="1" dirty="0">
                          <a:latin typeface="Calibri"/>
                          <a:cs typeface="Calibri"/>
                        </a:rPr>
                        <a:t>TI</a:t>
                      </a:r>
                      <a:r>
                        <a:rPr sz="800" b="1" spc="-15" dirty="0">
                          <a:latin typeface="Calibri"/>
                          <a:cs typeface="Calibri"/>
                        </a:rPr>
                        <a:t>O</a:t>
                      </a:r>
                      <a:r>
                        <a:rPr sz="800" b="1" dirty="0">
                          <a:latin typeface="Calibri"/>
                          <a:cs typeface="Calibri"/>
                        </a:rPr>
                        <a:t>N</a:t>
                      </a:r>
                      <a:r>
                        <a:rPr sz="800" b="1" dirty="0">
                          <a:latin typeface="Times New Roman"/>
                          <a:cs typeface="Times New Roman"/>
                        </a:rPr>
                        <a:t> </a:t>
                      </a:r>
                      <a:r>
                        <a:rPr sz="800" b="1" dirty="0">
                          <a:latin typeface="Calibri"/>
                          <a:cs typeface="Calibri"/>
                        </a:rPr>
                        <a:t>(</a:t>
                      </a:r>
                      <a:r>
                        <a:rPr sz="800" b="1" spc="-5" dirty="0">
                          <a:latin typeface="Calibri"/>
                          <a:cs typeface="Calibri"/>
                        </a:rPr>
                        <a:t>MO</a:t>
                      </a:r>
                      <a:r>
                        <a:rPr sz="800" b="1" spc="-10" dirty="0">
                          <a:latin typeface="Calibri"/>
                          <a:cs typeface="Calibri"/>
                        </a:rPr>
                        <a:t>N</a:t>
                      </a:r>
                      <a:r>
                        <a:rPr sz="800" b="1" dirty="0">
                          <a:latin typeface="Calibri"/>
                          <a:cs typeface="Calibri"/>
                        </a:rPr>
                        <a:t>TH</a:t>
                      </a:r>
                      <a:r>
                        <a:rPr sz="800" b="1" spc="-10" dirty="0">
                          <a:latin typeface="Calibri"/>
                          <a:cs typeface="Calibri"/>
                        </a:rPr>
                        <a:t>/</a:t>
                      </a:r>
                      <a:r>
                        <a:rPr sz="800" b="1" dirty="0">
                          <a:latin typeface="Calibri"/>
                          <a:cs typeface="Calibri"/>
                        </a:rPr>
                        <a:t>YE</a:t>
                      </a:r>
                      <a:r>
                        <a:rPr sz="800" b="1" spc="-10" dirty="0">
                          <a:latin typeface="Calibri"/>
                          <a:cs typeface="Calibri"/>
                        </a:rPr>
                        <a:t>A</a:t>
                      </a:r>
                      <a:r>
                        <a:rPr sz="800" b="1" dirty="0">
                          <a:latin typeface="Calibri"/>
                          <a:cs typeface="Calibri"/>
                        </a:rPr>
                        <a:t>R)</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663">
                      <a:solidFill>
                        <a:srgbClr val="000000"/>
                      </a:solidFill>
                      <a:prstDash val="solid"/>
                    </a:lnB>
                    <a:solidFill>
                      <a:srgbClr val="F2F2F2"/>
                    </a:solidFill>
                  </a:tcPr>
                </a:tc>
                <a:tc hMerge="1">
                  <a:txBody>
                    <a:bodyPr/>
                    <a:lstStyle/>
                    <a:p>
                      <a:endParaRPr/>
                    </a:p>
                  </a:txBody>
                  <a:tcPr marL="0" marR="0" marT="0" marB="0"/>
                </a:tc>
                <a:tc rowSpan="2">
                  <a:txBody>
                    <a:bodyPr/>
                    <a:lstStyle/>
                    <a:p>
                      <a:pPr marL="230504" marR="90805" indent="-131445">
                        <a:lnSpc>
                          <a:spcPct val="101800"/>
                        </a:lnSpc>
                      </a:pPr>
                      <a:r>
                        <a:rPr sz="800" b="1" spc="-5" dirty="0">
                          <a:latin typeface="Calibri"/>
                          <a:cs typeface="Calibri"/>
                        </a:rPr>
                        <a:t>PO</a:t>
                      </a:r>
                      <a:r>
                        <a:rPr sz="800" b="1" dirty="0">
                          <a:latin typeface="Calibri"/>
                          <a:cs typeface="Calibri"/>
                        </a:rPr>
                        <a:t>S</a:t>
                      </a:r>
                      <a:r>
                        <a:rPr sz="800" b="1" spc="-10" dirty="0">
                          <a:latin typeface="Calibri"/>
                          <a:cs typeface="Calibri"/>
                        </a:rPr>
                        <a:t>IT</a:t>
                      </a:r>
                      <a:r>
                        <a:rPr sz="800" b="1" dirty="0">
                          <a:latin typeface="Calibri"/>
                          <a:cs typeface="Calibri"/>
                        </a:rPr>
                        <a:t>I</a:t>
                      </a:r>
                      <a:r>
                        <a:rPr sz="800" b="1" spc="-5" dirty="0">
                          <a:latin typeface="Calibri"/>
                          <a:cs typeface="Calibri"/>
                        </a:rPr>
                        <a:t>ON</a:t>
                      </a:r>
                      <a:r>
                        <a:rPr sz="800" b="1" spc="-5" dirty="0">
                          <a:latin typeface="Times New Roman"/>
                          <a:cs typeface="Times New Roman"/>
                        </a:rPr>
                        <a:t> </a:t>
                      </a:r>
                      <a:r>
                        <a:rPr sz="800" b="1" dirty="0">
                          <a:latin typeface="Calibri"/>
                          <a:cs typeface="Calibri"/>
                        </a:rPr>
                        <a:t>HELD</a:t>
                      </a:r>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gridSpan="8">
                  <a:txBody>
                    <a:bodyPr/>
                    <a:lstStyle/>
                    <a:p>
                      <a:pPr marL="635" algn="ctr">
                        <a:lnSpc>
                          <a:spcPct val="100000"/>
                        </a:lnSpc>
                      </a:pPr>
                      <a:r>
                        <a:rPr sz="800" b="1" spc="-5" dirty="0">
                          <a:latin typeface="Calibri"/>
                          <a:cs typeface="Calibri"/>
                        </a:rPr>
                        <a:t>W</a:t>
                      </a:r>
                      <a:r>
                        <a:rPr sz="800" b="1" dirty="0">
                          <a:latin typeface="Calibri"/>
                          <a:cs typeface="Calibri"/>
                        </a:rPr>
                        <a:t>HAT</a:t>
                      </a:r>
                      <a:r>
                        <a:rPr sz="800" b="1" spc="-30" dirty="0">
                          <a:latin typeface="Times New Roman"/>
                          <a:cs typeface="Times New Roman"/>
                        </a:rPr>
                        <a:t> </a:t>
                      </a:r>
                      <a:r>
                        <a:rPr sz="800" b="1" dirty="0">
                          <a:latin typeface="Calibri"/>
                          <a:cs typeface="Calibri"/>
                        </a:rPr>
                        <a:t>I</a:t>
                      </a:r>
                      <a:r>
                        <a:rPr sz="800" b="1" spc="-25" dirty="0">
                          <a:latin typeface="Times New Roman"/>
                          <a:cs typeface="Times New Roman"/>
                        </a:rPr>
                        <a:t> </a:t>
                      </a:r>
                      <a:r>
                        <a:rPr sz="800" b="1" spc="-10" dirty="0">
                          <a:latin typeface="Calibri"/>
                          <a:cs typeface="Calibri"/>
                        </a:rPr>
                        <a:t>H</a:t>
                      </a:r>
                      <a:r>
                        <a:rPr sz="800" b="1" dirty="0">
                          <a:latin typeface="Calibri"/>
                          <a:cs typeface="Calibri"/>
                        </a:rPr>
                        <a:t>AVE</a:t>
                      </a:r>
                      <a:r>
                        <a:rPr sz="800" b="1" spc="-30" dirty="0">
                          <a:latin typeface="Times New Roman"/>
                          <a:cs typeface="Times New Roman"/>
                        </a:rPr>
                        <a:t> </a:t>
                      </a:r>
                      <a:r>
                        <a:rPr sz="800" b="1" spc="-10" dirty="0">
                          <a:latin typeface="Calibri"/>
                          <a:cs typeface="Calibri"/>
                        </a:rPr>
                        <a:t>L</a:t>
                      </a:r>
                      <a:r>
                        <a:rPr sz="800" b="1" dirty="0">
                          <a:latin typeface="Calibri"/>
                          <a:cs typeface="Calibri"/>
                        </a:rPr>
                        <a:t>E</a:t>
                      </a:r>
                      <a:r>
                        <a:rPr sz="800" b="1" spc="-10" dirty="0">
                          <a:latin typeface="Calibri"/>
                          <a:cs typeface="Calibri"/>
                        </a:rPr>
                        <a:t>A</a:t>
                      </a:r>
                      <a:r>
                        <a:rPr sz="800" b="1" dirty="0">
                          <a:latin typeface="Calibri"/>
                          <a:cs typeface="Calibri"/>
                        </a:rPr>
                        <a:t>R</a:t>
                      </a:r>
                      <a:r>
                        <a:rPr sz="800" b="1" spc="-10" dirty="0">
                          <a:latin typeface="Calibri"/>
                          <a:cs typeface="Calibri"/>
                        </a:rPr>
                        <a:t>N</a:t>
                      </a:r>
                      <a:r>
                        <a:rPr sz="800" b="1" dirty="0">
                          <a:latin typeface="Calibri"/>
                          <a:cs typeface="Calibri"/>
                        </a:rPr>
                        <a:t>T</a:t>
                      </a:r>
                      <a:r>
                        <a:rPr sz="800" b="1" spc="-10" dirty="0">
                          <a:latin typeface="Calibri"/>
                          <a:cs typeface="Calibri"/>
                        </a:rPr>
                        <a:t>/</a:t>
                      </a:r>
                      <a:r>
                        <a:rPr sz="800" b="1" dirty="0">
                          <a:latin typeface="Calibri"/>
                          <a:cs typeface="Calibri"/>
                        </a:rPr>
                        <a:t>A</a:t>
                      </a:r>
                      <a:r>
                        <a:rPr sz="800" b="1" spc="-10" dirty="0">
                          <a:latin typeface="Calibri"/>
                          <a:cs typeface="Calibri"/>
                        </a:rPr>
                        <a:t>C</a:t>
                      </a:r>
                      <a:r>
                        <a:rPr sz="800" b="1" dirty="0">
                          <a:latin typeface="Calibri"/>
                          <a:cs typeface="Calibri"/>
                        </a:rPr>
                        <a:t>QUI</a:t>
                      </a:r>
                      <a:r>
                        <a:rPr sz="800" b="1" spc="5" dirty="0">
                          <a:latin typeface="Calibri"/>
                          <a:cs typeface="Calibri"/>
                        </a:rPr>
                        <a:t>R</a:t>
                      </a:r>
                      <a:r>
                        <a:rPr sz="800" b="1" spc="-15" dirty="0">
                          <a:latin typeface="Calibri"/>
                          <a:cs typeface="Calibri"/>
                        </a:rPr>
                        <a:t>E</a:t>
                      </a:r>
                      <a:r>
                        <a:rPr sz="800" b="1" dirty="0">
                          <a:latin typeface="Calibri"/>
                          <a:cs typeface="Calibri"/>
                        </a:rPr>
                        <a:t>D</a:t>
                      </a:r>
                      <a:endParaRPr sz="800" dirty="0">
                        <a:latin typeface="Calibri"/>
                        <a:cs typeface="Calibri"/>
                      </a:endParaRPr>
                    </a:p>
                    <a:p>
                      <a:pPr algn="ctr">
                        <a:lnSpc>
                          <a:spcPct val="100000"/>
                        </a:lnSpc>
                        <a:spcBef>
                          <a:spcPts val="40"/>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5" dirty="0">
                          <a:latin typeface="Calibri"/>
                          <a:cs typeface="Calibri"/>
                        </a:rPr>
                        <a:t> </a:t>
                      </a:r>
                      <a:r>
                        <a:rPr sz="700" dirty="0">
                          <a:latin typeface="Calibri"/>
                          <a:cs typeface="Calibri"/>
                        </a:rPr>
                        <a:t>t</a:t>
                      </a:r>
                      <a:r>
                        <a:rPr sz="700" spc="-5" dirty="0">
                          <a:latin typeface="Calibri"/>
                          <a:cs typeface="Calibri"/>
                        </a:rPr>
                        <a:t>i</a:t>
                      </a:r>
                      <a:r>
                        <a:rPr sz="700" dirty="0">
                          <a:latin typeface="Calibri"/>
                          <a:cs typeface="Calibri"/>
                        </a:rPr>
                        <a:t>ck </a:t>
                      </a:r>
                      <a:r>
                        <a:rPr sz="700" spc="-10" dirty="0">
                          <a:latin typeface="Calibri"/>
                          <a:cs typeface="Calibri"/>
                        </a:rPr>
                        <a:t>√</a:t>
                      </a:r>
                      <a:r>
                        <a:rPr sz="700" dirty="0">
                          <a:latin typeface="Calibri"/>
                          <a:cs typeface="Calibri"/>
                        </a:rPr>
                        <a:t>)</a:t>
                      </a:r>
                    </a:p>
                    <a:p>
                      <a:pPr marL="135890" marR="128270" algn="ctr">
                        <a:lnSpc>
                          <a:spcPct val="101099"/>
                        </a:lnSpc>
                        <a:spcBef>
                          <a:spcPts val="10"/>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2</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lis</a:t>
                      </a:r>
                      <a:r>
                        <a:rPr sz="700" dirty="0">
                          <a:latin typeface="Calibri"/>
                          <a:cs typeface="Calibri"/>
                        </a:rPr>
                        <a:t>t</a:t>
                      </a:r>
                      <a:r>
                        <a:rPr sz="700" spc="-25" dirty="0">
                          <a:latin typeface="Times New Roman"/>
                          <a:cs typeface="Times New Roman"/>
                        </a:rPr>
                        <a:t> </a:t>
                      </a:r>
                      <a:r>
                        <a:rPr sz="700" dirty="0">
                          <a:latin typeface="Calibri"/>
                          <a:cs typeface="Calibri"/>
                        </a:rPr>
                        <a:t>of</a:t>
                      </a:r>
                      <a:r>
                        <a:rPr sz="700" spc="-25" dirty="0">
                          <a:latin typeface="Times New Roman"/>
                          <a:cs typeface="Times New Roman"/>
                        </a:rPr>
                        <a:t> </a:t>
                      </a:r>
                      <a:r>
                        <a:rPr sz="700" spc="-5" dirty="0">
                          <a:latin typeface="Calibri"/>
                          <a:cs typeface="Calibri"/>
                        </a:rPr>
                        <a:t>skill</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n</a:t>
                      </a:r>
                      <a:r>
                        <a:rPr sz="700" spc="-30" dirty="0">
                          <a:latin typeface="Times New Roman"/>
                          <a:cs typeface="Times New Roman"/>
                        </a:rPr>
                        <a:t> </a:t>
                      </a:r>
                      <a:r>
                        <a:rPr sz="700" dirty="0">
                          <a:latin typeface="Calibri"/>
                          <a:cs typeface="Calibri"/>
                        </a:rPr>
                        <a:t>w</a:t>
                      </a:r>
                      <a:r>
                        <a:rPr sz="700" spc="-5" dirty="0">
                          <a:latin typeface="Calibri"/>
                          <a:cs typeface="Calibri"/>
                        </a:rPr>
                        <a:t>h</a:t>
                      </a:r>
                      <a:r>
                        <a:rPr sz="700" dirty="0">
                          <a:latin typeface="Calibri"/>
                          <a:cs typeface="Calibri"/>
                        </a:rPr>
                        <a:t>at</a:t>
                      </a:r>
                      <a:r>
                        <a:rPr sz="700" spc="-25" dirty="0">
                          <a:latin typeface="Times New Roman"/>
                          <a:cs typeface="Times New Roman"/>
                        </a:rPr>
                        <a:t> </a:t>
                      </a:r>
                      <a:r>
                        <a:rPr sz="700" dirty="0">
                          <a:latin typeface="Calibri"/>
                          <a:cs typeface="Calibri"/>
                        </a:rPr>
                        <a:t>I</a:t>
                      </a:r>
                      <a:r>
                        <a:rPr sz="700" spc="-25" dirty="0">
                          <a:latin typeface="Times New Roman"/>
                          <a:cs typeface="Times New Roman"/>
                        </a:rPr>
                        <a:t> </a:t>
                      </a:r>
                      <a:r>
                        <a:rPr sz="700" spc="-5" dirty="0">
                          <a:latin typeface="Calibri"/>
                          <a:cs typeface="Calibri"/>
                        </a:rPr>
                        <a:t>ha</a:t>
                      </a:r>
                      <a:r>
                        <a:rPr sz="700" spc="10" dirty="0">
                          <a:latin typeface="Calibri"/>
                          <a:cs typeface="Calibri"/>
                        </a:rPr>
                        <a:t>v</a:t>
                      </a:r>
                      <a:r>
                        <a:rPr sz="700" dirty="0">
                          <a:latin typeface="Calibri"/>
                          <a:cs typeface="Calibri"/>
                        </a:rPr>
                        <a:t>e</a:t>
                      </a:r>
                      <a:r>
                        <a:rPr sz="700" dirty="0">
                          <a:latin typeface="Times New Roman"/>
                          <a:cs typeface="Times New Roman"/>
                        </a:rPr>
                        <a:t> </a:t>
                      </a:r>
                      <a:r>
                        <a:rPr sz="700" spc="-5" dirty="0">
                          <a:latin typeface="Calibri"/>
                          <a:cs typeface="Calibri"/>
                        </a:rPr>
                        <a:t>le</a:t>
                      </a:r>
                      <a:r>
                        <a:rPr sz="700" dirty="0">
                          <a:latin typeface="Calibri"/>
                          <a:cs typeface="Calibri"/>
                        </a:rPr>
                        <a:t>ar</a:t>
                      </a:r>
                      <a:r>
                        <a:rPr sz="700" spc="-10" dirty="0">
                          <a:latin typeface="Calibri"/>
                          <a:cs typeface="Calibri"/>
                        </a:rPr>
                        <a:t>n</a:t>
                      </a:r>
                      <a:r>
                        <a:rPr sz="700" dirty="0">
                          <a:latin typeface="Calibri"/>
                          <a:cs typeface="Calibri"/>
                        </a:rPr>
                        <a:t>t)</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663">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48920" marR="242570" algn="ctr">
                        <a:lnSpc>
                          <a:spcPct val="101800"/>
                        </a:lnSpc>
                      </a:pPr>
                      <a:r>
                        <a:rPr sz="800" b="1" dirty="0">
                          <a:latin typeface="Calibri"/>
                          <a:cs typeface="Calibri"/>
                        </a:rPr>
                        <a:t>EVID</a:t>
                      </a:r>
                      <a:r>
                        <a:rPr sz="800" b="1" spc="-10" dirty="0">
                          <a:latin typeface="Calibri"/>
                          <a:cs typeface="Calibri"/>
                        </a:rPr>
                        <a:t>E</a:t>
                      </a:r>
                      <a:r>
                        <a:rPr sz="800" b="1" dirty="0">
                          <a:latin typeface="Calibri"/>
                          <a:cs typeface="Calibri"/>
                        </a:rPr>
                        <a:t>N</a:t>
                      </a:r>
                      <a:r>
                        <a:rPr sz="800" b="1" spc="-10" dirty="0">
                          <a:latin typeface="Calibri"/>
                          <a:cs typeface="Calibri"/>
                        </a:rPr>
                        <a:t>C</a:t>
                      </a:r>
                      <a:r>
                        <a:rPr sz="800" b="1" dirty="0">
                          <a:latin typeface="Calibri"/>
                          <a:cs typeface="Calibri"/>
                        </a:rPr>
                        <a:t>E</a:t>
                      </a:r>
                      <a:r>
                        <a:rPr sz="800" b="1" spc="-25" dirty="0">
                          <a:latin typeface="Times New Roman"/>
                          <a:cs typeface="Times New Roman"/>
                        </a:rPr>
                        <a:t> </a:t>
                      </a:r>
                      <a:r>
                        <a:rPr sz="800" b="1" spc="-5" dirty="0">
                          <a:latin typeface="Calibri"/>
                          <a:cs typeface="Calibri"/>
                        </a:rPr>
                        <a:t>OF</a:t>
                      </a:r>
                      <a:r>
                        <a:rPr sz="800" b="1" spc="-5" dirty="0">
                          <a:latin typeface="Times New Roman"/>
                          <a:cs typeface="Times New Roman"/>
                        </a:rPr>
                        <a:t> </a:t>
                      </a:r>
                      <a:r>
                        <a:rPr sz="800" b="1" dirty="0">
                          <a:latin typeface="Calibri"/>
                          <a:cs typeface="Calibri"/>
                        </a:rPr>
                        <a:t>LEA</a:t>
                      </a:r>
                      <a:r>
                        <a:rPr sz="800" b="1" spc="-10" dirty="0">
                          <a:latin typeface="Calibri"/>
                          <a:cs typeface="Calibri"/>
                        </a:rPr>
                        <a:t>RN</a:t>
                      </a:r>
                      <a:r>
                        <a:rPr sz="800" b="1" dirty="0">
                          <a:latin typeface="Calibri"/>
                          <a:cs typeface="Calibri"/>
                        </a:rPr>
                        <a:t>I</a:t>
                      </a:r>
                      <a:r>
                        <a:rPr sz="800" b="1" spc="-10" dirty="0">
                          <a:latin typeface="Calibri"/>
                          <a:cs typeface="Calibri"/>
                        </a:rPr>
                        <a:t>N</a:t>
                      </a:r>
                      <a:r>
                        <a:rPr sz="800" b="1" dirty="0">
                          <a:latin typeface="Calibri"/>
                          <a:cs typeface="Calibri"/>
                        </a:rPr>
                        <a:t>G*</a:t>
                      </a:r>
                      <a:endParaRPr sz="800">
                        <a:latin typeface="Calibri"/>
                        <a:cs typeface="Calibri"/>
                      </a:endParaRPr>
                    </a:p>
                    <a:p>
                      <a:pPr marL="66040" marR="59690" algn="ctr">
                        <a:lnSpc>
                          <a:spcPct val="101699"/>
                        </a:lnSpc>
                        <a:spcBef>
                          <a:spcPts val="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5" dirty="0">
                          <a:latin typeface="Times New Roman"/>
                          <a:cs typeface="Times New Roman"/>
                        </a:rPr>
                        <a:t> </a:t>
                      </a:r>
                      <a:r>
                        <a:rPr sz="700" dirty="0">
                          <a:latin typeface="Calibri"/>
                          <a:cs typeface="Calibri"/>
                        </a:rPr>
                        <a:t>1</a:t>
                      </a:r>
                      <a:r>
                        <a:rPr sz="700"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e</a:t>
                      </a:r>
                      <a:r>
                        <a:rPr sz="700" spc="5" dirty="0">
                          <a:latin typeface="Calibri"/>
                          <a:cs typeface="Calibri"/>
                        </a:rPr>
                        <a:t>x</a:t>
                      </a:r>
                      <a:r>
                        <a:rPr sz="700" dirty="0">
                          <a:latin typeface="Calibri"/>
                          <a:cs typeface="Calibri"/>
                        </a:rPr>
                        <a:t>am</a:t>
                      </a:r>
                      <a:r>
                        <a:rPr sz="700" spc="-5" dirty="0">
                          <a:latin typeface="Calibri"/>
                          <a:cs typeface="Calibri"/>
                        </a:rPr>
                        <a:t>ple</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f</a:t>
                      </a:r>
                      <a:r>
                        <a:rPr sz="700" dirty="0">
                          <a:latin typeface="Times New Roman"/>
                          <a:cs typeface="Times New Roman"/>
                        </a:rPr>
                        <a:t> </a:t>
                      </a:r>
                      <a:r>
                        <a:rPr sz="700" spc="-5" dirty="0">
                          <a:latin typeface="Calibri"/>
                          <a:cs typeface="Calibri"/>
                        </a:rPr>
                        <a:t>e</a:t>
                      </a:r>
                      <a:r>
                        <a:rPr sz="700" dirty="0">
                          <a:latin typeface="Calibri"/>
                          <a:cs typeface="Calibri"/>
                        </a:rPr>
                        <a:t>vi</a:t>
                      </a:r>
                      <a:r>
                        <a:rPr sz="700" spc="-10" dirty="0">
                          <a:latin typeface="Calibri"/>
                          <a:cs typeface="Calibri"/>
                        </a:rPr>
                        <a:t>d</a:t>
                      </a:r>
                      <a:r>
                        <a:rPr sz="700" spc="5" dirty="0">
                          <a:latin typeface="Calibri"/>
                          <a:cs typeface="Calibri"/>
                        </a:rPr>
                        <a:t>e</a:t>
                      </a:r>
                      <a:r>
                        <a:rPr sz="700" spc="-5" dirty="0">
                          <a:latin typeface="Calibri"/>
                          <a:cs typeface="Calibri"/>
                        </a:rPr>
                        <a:t>n</a:t>
                      </a:r>
                      <a:r>
                        <a:rPr sz="700" dirty="0">
                          <a:latin typeface="Calibri"/>
                          <a:cs typeface="Calibri"/>
                        </a:rPr>
                        <a:t>c</a:t>
                      </a:r>
                      <a:r>
                        <a:rPr sz="700" spc="-5" dirty="0">
                          <a:latin typeface="Calibri"/>
                          <a:cs typeface="Calibri"/>
                        </a:rPr>
                        <a:t>e</a:t>
                      </a:r>
                      <a:r>
                        <a:rPr sz="700" dirty="0">
                          <a:latin typeface="Calibri"/>
                          <a:cs typeface="Calibri"/>
                        </a:rPr>
                        <a: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663">
                      <a:solidFill>
                        <a:srgbClr val="000000"/>
                      </a:solidFill>
                      <a:prstDash val="solid"/>
                    </a:lnB>
                    <a:solidFill>
                      <a:srgbClr val="F2F2F2"/>
                    </a:solidFill>
                  </a:tcPr>
                </a:tc>
                <a:extLst>
                  <a:ext uri="{0D108BD9-81ED-4DB2-BD59-A6C34878D82A}">
                    <a16:rowId xmlns:a16="http://schemas.microsoft.com/office/drawing/2014/main" val="10000"/>
                  </a:ext>
                </a:extLst>
              </a:tr>
              <a:tr h="389385">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marL="100965">
                        <a:lnSpc>
                          <a:spcPct val="100000"/>
                        </a:lnSpc>
                      </a:pPr>
                      <a:r>
                        <a:rPr sz="800" b="1" dirty="0">
                          <a:latin typeface="Calibri"/>
                          <a:cs typeface="Calibri"/>
                        </a:rPr>
                        <a:t>FROM</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marL="156210">
                        <a:lnSpc>
                          <a:spcPct val="100000"/>
                        </a:lnSpc>
                      </a:pPr>
                      <a:r>
                        <a:rPr sz="800" b="1" spc="5" dirty="0">
                          <a:latin typeface="Calibri"/>
                          <a:cs typeface="Calibri"/>
                        </a:rPr>
                        <a:t>TO</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marL="635"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pPr marL="635" algn="ctr">
                        <a:lnSpc>
                          <a:spcPct val="100000"/>
                        </a:lnSpc>
                      </a:pPr>
                      <a:r>
                        <a:rPr sz="800" b="1" dirty="0">
                          <a:latin typeface="Calibri"/>
                          <a:cs typeface="Calibri"/>
                        </a:rPr>
                        <a:t>8</a:t>
                      </a:r>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663">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1"/>
                  </a:ext>
                </a:extLst>
              </a:tr>
              <a:tr h="437360">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463877">
                <a:tc>
                  <a:txBody>
                    <a:bodyPr/>
                    <a:lstStyle/>
                    <a:p>
                      <a:pPr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352636">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377832">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r h="394998">
                <a:tc>
                  <a:txBody>
                    <a:bodyPr/>
                    <a:lstStyle/>
                    <a:p>
                      <a:pPr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6"/>
                  </a:ext>
                </a:extLst>
              </a:tr>
              <a:tr h="421618">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7"/>
                  </a:ext>
                </a:extLst>
              </a:tr>
            </a:tbl>
          </a:graphicData>
        </a:graphic>
      </p:graphicFrame>
      <p:sp>
        <p:nvSpPr>
          <p:cNvPr id="12" name="TextBox 23">
            <a:extLst>
              <a:ext uri="{FF2B5EF4-FFF2-40B4-BE49-F238E27FC236}">
                <a16:creationId xmlns:a16="http://schemas.microsoft.com/office/drawing/2014/main" id="{A69E4598-CCBD-CD67-9F5A-CDDF941DBDD8}"/>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33</a:t>
            </a:r>
          </a:p>
        </p:txBody>
      </p:sp>
      <p:sp>
        <p:nvSpPr>
          <p:cNvPr id="13" name="TextBox 16">
            <a:extLst>
              <a:ext uri="{FF2B5EF4-FFF2-40B4-BE49-F238E27FC236}">
                <a16:creationId xmlns:a16="http://schemas.microsoft.com/office/drawing/2014/main" id="{8482B461-0B88-6BCB-2E3D-6D12838AE93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1" name="AutoShape 2">
            <a:extLst>
              <a:ext uri="{FF2B5EF4-FFF2-40B4-BE49-F238E27FC236}">
                <a16:creationId xmlns:a16="http://schemas.microsoft.com/office/drawing/2014/main" id="{828E146C-817A-1FF8-EF08-7DAC8B97617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5" name="TextBox 47">
            <a:extLst>
              <a:ext uri="{FF2B5EF4-FFF2-40B4-BE49-F238E27FC236}">
                <a16:creationId xmlns:a16="http://schemas.microsoft.com/office/drawing/2014/main" id="{6FAA3F4B-885E-E6BF-8B90-C87864C0A39C}"/>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737270-46FB-AAEC-7DA6-85D13F1066DA}"/>
              </a:ext>
            </a:extLst>
          </p:cNvPr>
          <p:cNvSpPr/>
          <p:nvPr/>
        </p:nvSpPr>
        <p:spPr>
          <a:xfrm>
            <a:off x="756000" y="4391839"/>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3" name="Rectangle 12">
            <a:extLst>
              <a:ext uri="{FF2B5EF4-FFF2-40B4-BE49-F238E27FC236}">
                <a16:creationId xmlns:a16="http://schemas.microsoft.com/office/drawing/2014/main" id="{87C6616F-161C-AFC1-F36E-52B2DAFB12EF}"/>
              </a:ext>
            </a:extLst>
          </p:cNvPr>
          <p:cNvSpPr/>
          <p:nvPr/>
        </p:nvSpPr>
        <p:spPr>
          <a:xfrm>
            <a:off x="756000" y="4391839"/>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7.0</a:t>
            </a:r>
            <a:endParaRPr lang="en-MY" b="1" dirty="0">
              <a:solidFill>
                <a:schemeClr val="tx1"/>
              </a:solidFill>
            </a:endParaRPr>
          </a:p>
        </p:txBody>
      </p:sp>
      <p:sp>
        <p:nvSpPr>
          <p:cNvPr id="14" name="Rectangle 13">
            <a:extLst>
              <a:ext uri="{FF2B5EF4-FFF2-40B4-BE49-F238E27FC236}">
                <a16:creationId xmlns:a16="http://schemas.microsoft.com/office/drawing/2014/main" id="{6EAE9CA1-59DD-80C7-4241-B8896D99C1BD}"/>
              </a:ext>
            </a:extLst>
          </p:cNvPr>
          <p:cNvSpPr/>
          <p:nvPr/>
        </p:nvSpPr>
        <p:spPr>
          <a:xfrm>
            <a:off x="756000" y="2791639"/>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5" name="Rectangle 14">
            <a:extLst>
              <a:ext uri="{FF2B5EF4-FFF2-40B4-BE49-F238E27FC236}">
                <a16:creationId xmlns:a16="http://schemas.microsoft.com/office/drawing/2014/main" id="{D98D1FE1-605A-5A4D-AC58-D8EA4EB2F219}"/>
              </a:ext>
            </a:extLst>
          </p:cNvPr>
          <p:cNvSpPr/>
          <p:nvPr/>
        </p:nvSpPr>
        <p:spPr>
          <a:xfrm>
            <a:off x="756000" y="2791639"/>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6.0</a:t>
            </a:r>
            <a:endParaRPr lang="en-MY" b="1" dirty="0">
              <a:solidFill>
                <a:schemeClr val="tx1"/>
              </a:solidFill>
            </a:endParaRPr>
          </a:p>
        </p:txBody>
      </p:sp>
      <p:sp>
        <p:nvSpPr>
          <p:cNvPr id="2" name="TextBox 2"/>
          <p:cNvSpPr txBox="1"/>
          <p:nvPr/>
        </p:nvSpPr>
        <p:spPr>
          <a:xfrm>
            <a:off x="2569125" y="4437374"/>
            <a:ext cx="3191989"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Appendices</a:t>
            </a:r>
          </a:p>
        </p:txBody>
      </p:sp>
      <p:sp>
        <p:nvSpPr>
          <p:cNvPr id="3" name="TextBox 3"/>
          <p:cNvSpPr txBox="1"/>
          <p:nvPr/>
        </p:nvSpPr>
        <p:spPr>
          <a:xfrm>
            <a:off x="2569125" y="488078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7.1 Appendix A: Types of Evidence</a:t>
            </a:r>
          </a:p>
        </p:txBody>
      </p:sp>
      <p:sp>
        <p:nvSpPr>
          <p:cNvPr id="21" name="AutoShape 21"/>
          <p:cNvSpPr/>
          <p:nvPr/>
        </p:nvSpPr>
        <p:spPr>
          <a:xfrm flipH="1">
            <a:off x="2583488" y="5534837"/>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36" name="TextBox 36"/>
          <p:cNvSpPr txBox="1"/>
          <p:nvPr/>
        </p:nvSpPr>
        <p:spPr>
          <a:xfrm>
            <a:off x="5963211" y="4880743"/>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30</a:t>
            </a:r>
          </a:p>
        </p:txBody>
      </p:sp>
      <p:sp>
        <p:nvSpPr>
          <p:cNvPr id="39" name="TextBox 39"/>
          <p:cNvSpPr txBox="1"/>
          <p:nvPr/>
        </p:nvSpPr>
        <p:spPr>
          <a:xfrm>
            <a:off x="5963211" y="4519924"/>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30</a:t>
            </a:r>
          </a:p>
        </p:txBody>
      </p:sp>
      <p:sp>
        <p:nvSpPr>
          <p:cNvPr id="52" name="TextBox 52"/>
          <p:cNvSpPr txBox="1"/>
          <p:nvPr/>
        </p:nvSpPr>
        <p:spPr>
          <a:xfrm>
            <a:off x="2569123" y="2813580"/>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APEL.A Certification Process</a:t>
            </a:r>
          </a:p>
        </p:txBody>
      </p:sp>
      <p:sp>
        <p:nvSpPr>
          <p:cNvPr id="53" name="TextBox 53"/>
          <p:cNvSpPr txBox="1"/>
          <p:nvPr/>
        </p:nvSpPr>
        <p:spPr>
          <a:xfrm>
            <a:off x="2569125" y="3295288"/>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6.1 Pre-Assessment</a:t>
            </a:r>
          </a:p>
        </p:txBody>
      </p:sp>
      <p:sp>
        <p:nvSpPr>
          <p:cNvPr id="54" name="TextBox 54"/>
          <p:cNvSpPr txBox="1"/>
          <p:nvPr/>
        </p:nvSpPr>
        <p:spPr>
          <a:xfrm>
            <a:off x="2569125" y="361256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6.2 Assessment</a:t>
            </a:r>
          </a:p>
        </p:txBody>
      </p:sp>
      <p:sp>
        <p:nvSpPr>
          <p:cNvPr id="55" name="TextBox 55"/>
          <p:cNvSpPr txBox="1"/>
          <p:nvPr/>
        </p:nvSpPr>
        <p:spPr>
          <a:xfrm>
            <a:off x="2569125" y="3960626"/>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6.3 Post-Assessment</a:t>
            </a:r>
          </a:p>
        </p:txBody>
      </p:sp>
      <p:sp>
        <p:nvSpPr>
          <p:cNvPr id="57" name="AutoShape 57"/>
          <p:cNvSpPr/>
          <p:nvPr/>
        </p:nvSpPr>
        <p:spPr>
          <a:xfrm flipH="1">
            <a:off x="2583488" y="3567310"/>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58" name="AutoShape 58"/>
          <p:cNvSpPr/>
          <p:nvPr/>
        </p:nvSpPr>
        <p:spPr>
          <a:xfrm flipH="1">
            <a:off x="2583488" y="3882270"/>
            <a:ext cx="3773839" cy="0"/>
          </a:xfrm>
          <a:prstGeom prst="line">
            <a:avLst/>
          </a:prstGeom>
          <a:ln w="9525" cap="flat">
            <a:solidFill>
              <a:srgbClr val="D9D9D9"/>
            </a:solidFill>
            <a:prstDash val="solid"/>
            <a:headEnd type="none" w="sm" len="sm"/>
            <a:tailEnd type="none" w="sm" len="sm"/>
          </a:ln>
        </p:spPr>
        <p:txBody>
          <a:bodyPr/>
          <a:lstStyle/>
          <a:p>
            <a:endParaRPr lang="en-MY" dirty="0"/>
          </a:p>
        </p:txBody>
      </p:sp>
      <p:sp>
        <p:nvSpPr>
          <p:cNvPr id="60" name="TextBox 60"/>
          <p:cNvSpPr txBox="1"/>
          <p:nvPr/>
        </p:nvSpPr>
        <p:spPr>
          <a:xfrm>
            <a:off x="5963211" y="3314264"/>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22</a:t>
            </a:r>
          </a:p>
        </p:txBody>
      </p:sp>
      <p:sp>
        <p:nvSpPr>
          <p:cNvPr id="61" name="TextBox 61"/>
          <p:cNvSpPr txBox="1"/>
          <p:nvPr/>
        </p:nvSpPr>
        <p:spPr>
          <a:xfrm>
            <a:off x="5963211" y="361256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24</a:t>
            </a:r>
          </a:p>
        </p:txBody>
      </p:sp>
      <p:sp>
        <p:nvSpPr>
          <p:cNvPr id="62" name="TextBox 62"/>
          <p:cNvSpPr txBox="1"/>
          <p:nvPr/>
        </p:nvSpPr>
        <p:spPr>
          <a:xfrm>
            <a:off x="5963211" y="39751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28</a:t>
            </a:r>
          </a:p>
        </p:txBody>
      </p:sp>
      <p:sp>
        <p:nvSpPr>
          <p:cNvPr id="63" name="TextBox 63"/>
          <p:cNvSpPr txBox="1"/>
          <p:nvPr/>
        </p:nvSpPr>
        <p:spPr>
          <a:xfrm>
            <a:off x="5963211" y="289707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22</a:t>
            </a:r>
          </a:p>
        </p:txBody>
      </p:sp>
      <p:sp>
        <p:nvSpPr>
          <p:cNvPr id="71" name="TextBox 16">
            <a:extLst>
              <a:ext uri="{FF2B5EF4-FFF2-40B4-BE49-F238E27FC236}">
                <a16:creationId xmlns:a16="http://schemas.microsoft.com/office/drawing/2014/main" id="{1E60C9E3-E9C6-105D-80DE-0437BEAE657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3" name="TextBox 3">
            <a:extLst>
              <a:ext uri="{FF2B5EF4-FFF2-40B4-BE49-F238E27FC236}">
                <a16:creationId xmlns:a16="http://schemas.microsoft.com/office/drawing/2014/main" id="{DEB3EFDE-CF21-6424-34B5-0C14083B6E76}"/>
              </a:ext>
            </a:extLst>
          </p:cNvPr>
          <p:cNvSpPr txBox="1"/>
          <p:nvPr/>
        </p:nvSpPr>
        <p:spPr>
          <a:xfrm>
            <a:off x="2559052" y="5585999"/>
            <a:ext cx="3191989" cy="36907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7.3 Appendix C: APEL.A application process for APEL.A T-6 and APEL.A T-7</a:t>
            </a:r>
          </a:p>
        </p:txBody>
      </p:sp>
      <p:sp>
        <p:nvSpPr>
          <p:cNvPr id="47" name="TextBox 36">
            <a:extLst>
              <a:ext uri="{FF2B5EF4-FFF2-40B4-BE49-F238E27FC236}">
                <a16:creationId xmlns:a16="http://schemas.microsoft.com/office/drawing/2014/main" id="{D2C5EB01-9A95-C8FE-6365-3FA12F684F1A}"/>
              </a:ext>
            </a:extLst>
          </p:cNvPr>
          <p:cNvSpPr txBox="1"/>
          <p:nvPr/>
        </p:nvSpPr>
        <p:spPr>
          <a:xfrm>
            <a:off x="5953138" y="55753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43</a:t>
            </a:r>
          </a:p>
        </p:txBody>
      </p:sp>
      <p:sp>
        <p:nvSpPr>
          <p:cNvPr id="5" name="TextBox 3">
            <a:extLst>
              <a:ext uri="{FF2B5EF4-FFF2-40B4-BE49-F238E27FC236}">
                <a16:creationId xmlns:a16="http://schemas.microsoft.com/office/drawing/2014/main" id="{18B2B6CD-7AED-F9EB-28DD-0B1B4BA1573F}"/>
              </a:ext>
            </a:extLst>
          </p:cNvPr>
          <p:cNvSpPr txBox="1"/>
          <p:nvPr/>
        </p:nvSpPr>
        <p:spPr>
          <a:xfrm>
            <a:off x="2580850" y="5230037"/>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7.2 Appendix B: Portfolio Submission Form</a:t>
            </a:r>
          </a:p>
        </p:txBody>
      </p:sp>
      <p:sp>
        <p:nvSpPr>
          <p:cNvPr id="6" name="AutoShape 20">
            <a:extLst>
              <a:ext uri="{FF2B5EF4-FFF2-40B4-BE49-F238E27FC236}">
                <a16:creationId xmlns:a16="http://schemas.microsoft.com/office/drawing/2014/main" id="{A99A1C52-5256-5E77-7612-25135660679C}"/>
              </a:ext>
            </a:extLst>
          </p:cNvPr>
          <p:cNvSpPr/>
          <p:nvPr/>
        </p:nvSpPr>
        <p:spPr>
          <a:xfrm flipH="1">
            <a:off x="2595213" y="5153837"/>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7" name="TextBox 36">
            <a:extLst>
              <a:ext uri="{FF2B5EF4-FFF2-40B4-BE49-F238E27FC236}">
                <a16:creationId xmlns:a16="http://schemas.microsoft.com/office/drawing/2014/main" id="{4B42005C-9CB9-E8B3-A73A-261CB8496410}"/>
              </a:ext>
            </a:extLst>
          </p:cNvPr>
          <p:cNvSpPr txBox="1"/>
          <p:nvPr/>
        </p:nvSpPr>
        <p:spPr>
          <a:xfrm>
            <a:off x="5974936" y="5230037"/>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31</a:t>
            </a:r>
          </a:p>
        </p:txBody>
      </p:sp>
      <p:sp>
        <p:nvSpPr>
          <p:cNvPr id="8" name="AutoShape 2">
            <a:extLst>
              <a:ext uri="{FF2B5EF4-FFF2-40B4-BE49-F238E27FC236}">
                <a16:creationId xmlns:a16="http://schemas.microsoft.com/office/drawing/2014/main" id="{21EC6087-9165-0FF1-AD74-1C31FE421D8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9" name="TextBox 4">
            <a:extLst>
              <a:ext uri="{FF2B5EF4-FFF2-40B4-BE49-F238E27FC236}">
                <a16:creationId xmlns:a16="http://schemas.microsoft.com/office/drawing/2014/main" id="{5CB83A38-B554-7A49-00BB-DF051F9C00B1}"/>
              </a:ext>
            </a:extLst>
          </p:cNvPr>
          <p:cNvSpPr txBox="1"/>
          <p:nvPr/>
        </p:nvSpPr>
        <p:spPr>
          <a:xfrm>
            <a:off x="2559052" y="6108700"/>
            <a:ext cx="3191989" cy="36907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7.4 Appendix D: APEL.A Appeal Form</a:t>
            </a:r>
          </a:p>
          <a:p>
            <a:pPr>
              <a:lnSpc>
                <a:spcPts val="1539"/>
              </a:lnSpc>
            </a:pPr>
            <a:endParaRPr lang="en-US" sz="1099" dirty="0">
              <a:solidFill>
                <a:srgbClr val="000000"/>
              </a:solidFill>
              <a:latin typeface="Public Sans"/>
              <a:ea typeface="Public Sans"/>
              <a:cs typeface="Public Sans"/>
              <a:sym typeface="Public Sans"/>
            </a:endParaRPr>
          </a:p>
        </p:txBody>
      </p:sp>
      <p:sp>
        <p:nvSpPr>
          <p:cNvPr id="11" name="TextBox 37">
            <a:extLst>
              <a:ext uri="{FF2B5EF4-FFF2-40B4-BE49-F238E27FC236}">
                <a16:creationId xmlns:a16="http://schemas.microsoft.com/office/drawing/2014/main" id="{8EA5C311-1756-B3B6-8F68-64FC7C749FE8}"/>
              </a:ext>
            </a:extLst>
          </p:cNvPr>
          <p:cNvSpPr txBox="1"/>
          <p:nvPr/>
        </p:nvSpPr>
        <p:spPr>
          <a:xfrm>
            <a:off x="5953138" y="6108702"/>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44</a:t>
            </a:r>
          </a:p>
        </p:txBody>
      </p:sp>
      <p:sp>
        <p:nvSpPr>
          <p:cNvPr id="26" name="Rectangle 25">
            <a:extLst>
              <a:ext uri="{FF2B5EF4-FFF2-40B4-BE49-F238E27FC236}">
                <a16:creationId xmlns:a16="http://schemas.microsoft.com/office/drawing/2014/main" id="{5FC61FB5-D53C-BA17-BB4E-8B63923C192C}"/>
              </a:ext>
            </a:extLst>
          </p:cNvPr>
          <p:cNvSpPr/>
          <p:nvPr/>
        </p:nvSpPr>
        <p:spPr>
          <a:xfrm>
            <a:off x="756000" y="1155702"/>
            <a:ext cx="6298850" cy="380527"/>
          </a:xfrm>
          <a:prstGeom prst="rect">
            <a:avLst/>
          </a:prstGeom>
          <a:solidFill>
            <a:schemeClr val="bg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7" name="Rectangle 26">
            <a:extLst>
              <a:ext uri="{FF2B5EF4-FFF2-40B4-BE49-F238E27FC236}">
                <a16:creationId xmlns:a16="http://schemas.microsoft.com/office/drawing/2014/main" id="{F30B6544-4603-511C-1A24-968BE5CB0853}"/>
              </a:ext>
            </a:extLst>
          </p:cNvPr>
          <p:cNvSpPr/>
          <p:nvPr/>
        </p:nvSpPr>
        <p:spPr>
          <a:xfrm>
            <a:off x="756000" y="1155702"/>
            <a:ext cx="1647464" cy="380527"/>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5.0</a:t>
            </a:r>
            <a:endParaRPr lang="en-MY" b="1" dirty="0">
              <a:solidFill>
                <a:schemeClr val="tx1"/>
              </a:solidFill>
            </a:endParaRPr>
          </a:p>
        </p:txBody>
      </p:sp>
      <p:sp>
        <p:nvSpPr>
          <p:cNvPr id="28" name="TextBox 17">
            <a:extLst>
              <a:ext uri="{FF2B5EF4-FFF2-40B4-BE49-F238E27FC236}">
                <a16:creationId xmlns:a16="http://schemas.microsoft.com/office/drawing/2014/main" id="{643A2566-A608-E385-0C94-AB3F07BA782D}"/>
              </a:ext>
            </a:extLst>
          </p:cNvPr>
          <p:cNvSpPr txBox="1"/>
          <p:nvPr/>
        </p:nvSpPr>
        <p:spPr>
          <a:xfrm>
            <a:off x="2588570" y="1201777"/>
            <a:ext cx="3210890" cy="258725"/>
          </a:xfrm>
          <a:prstGeom prst="rect">
            <a:avLst/>
          </a:prstGeom>
        </p:spPr>
        <p:txBody>
          <a:bodyPr lIns="0" tIns="0" rIns="0" bIns="0" rtlCol="0" anchor="t">
            <a:spAutoFit/>
          </a:bodyPr>
          <a:lstStyle/>
          <a:p>
            <a:pPr>
              <a:lnSpc>
                <a:spcPts val="2240"/>
              </a:lnSpc>
            </a:pPr>
            <a:r>
              <a:rPr lang="en-US" sz="1600" b="1" dirty="0">
                <a:solidFill>
                  <a:srgbClr val="000000"/>
                </a:solidFill>
                <a:latin typeface="Public Sans Bold"/>
                <a:ea typeface="Public Sans Bold"/>
                <a:cs typeface="Public Sans Bold"/>
                <a:sym typeface="Public Sans Bold"/>
              </a:rPr>
              <a:t>Assessment Instruments</a:t>
            </a:r>
          </a:p>
        </p:txBody>
      </p:sp>
      <p:sp>
        <p:nvSpPr>
          <p:cNvPr id="30" name="TextBox 18">
            <a:extLst>
              <a:ext uri="{FF2B5EF4-FFF2-40B4-BE49-F238E27FC236}">
                <a16:creationId xmlns:a16="http://schemas.microsoft.com/office/drawing/2014/main" id="{344CDF8B-B3A7-6B63-4FF7-690F38F69350}"/>
              </a:ext>
            </a:extLst>
          </p:cNvPr>
          <p:cNvSpPr txBox="1"/>
          <p:nvPr/>
        </p:nvSpPr>
        <p:spPr>
          <a:xfrm>
            <a:off x="2583414" y="1677805"/>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5.1 Assessment Weightage</a:t>
            </a:r>
          </a:p>
        </p:txBody>
      </p:sp>
      <p:sp>
        <p:nvSpPr>
          <p:cNvPr id="31" name="TextBox 19">
            <a:extLst>
              <a:ext uri="{FF2B5EF4-FFF2-40B4-BE49-F238E27FC236}">
                <a16:creationId xmlns:a16="http://schemas.microsoft.com/office/drawing/2014/main" id="{043C8067-182E-B09B-86A1-8F3926331549}"/>
              </a:ext>
            </a:extLst>
          </p:cNvPr>
          <p:cNvSpPr txBox="1"/>
          <p:nvPr/>
        </p:nvSpPr>
        <p:spPr>
          <a:xfrm>
            <a:off x="2583414" y="2006919"/>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5.2 Learner’s Competencies</a:t>
            </a:r>
          </a:p>
        </p:txBody>
      </p:sp>
      <p:sp>
        <p:nvSpPr>
          <p:cNvPr id="32" name="AutoShape 43">
            <a:extLst>
              <a:ext uri="{FF2B5EF4-FFF2-40B4-BE49-F238E27FC236}">
                <a16:creationId xmlns:a16="http://schemas.microsoft.com/office/drawing/2014/main" id="{1291EB96-A29B-71BF-338F-953E9995F8BF}"/>
              </a:ext>
            </a:extLst>
          </p:cNvPr>
          <p:cNvSpPr/>
          <p:nvPr/>
        </p:nvSpPr>
        <p:spPr>
          <a:xfrm flipH="1">
            <a:off x="2583414" y="1917700"/>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42" name="TextBox 64">
            <a:extLst>
              <a:ext uri="{FF2B5EF4-FFF2-40B4-BE49-F238E27FC236}">
                <a16:creationId xmlns:a16="http://schemas.microsoft.com/office/drawing/2014/main" id="{DC868B14-3F4E-2A35-D354-2C7A2370507C}"/>
              </a:ext>
            </a:extLst>
          </p:cNvPr>
          <p:cNvSpPr txBox="1"/>
          <p:nvPr/>
        </p:nvSpPr>
        <p:spPr>
          <a:xfrm>
            <a:off x="5957978" y="1677805"/>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13</a:t>
            </a:r>
          </a:p>
        </p:txBody>
      </p:sp>
      <p:sp>
        <p:nvSpPr>
          <p:cNvPr id="49" name="TextBox 65">
            <a:extLst>
              <a:ext uri="{FF2B5EF4-FFF2-40B4-BE49-F238E27FC236}">
                <a16:creationId xmlns:a16="http://schemas.microsoft.com/office/drawing/2014/main" id="{633183D6-2159-C339-0BE6-31A7C29D782D}"/>
              </a:ext>
            </a:extLst>
          </p:cNvPr>
          <p:cNvSpPr txBox="1"/>
          <p:nvPr/>
        </p:nvSpPr>
        <p:spPr>
          <a:xfrm>
            <a:off x="5957978" y="2006919"/>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14</a:t>
            </a:r>
          </a:p>
        </p:txBody>
      </p:sp>
      <p:sp>
        <p:nvSpPr>
          <p:cNvPr id="50" name="TextBox 67">
            <a:extLst>
              <a:ext uri="{FF2B5EF4-FFF2-40B4-BE49-F238E27FC236}">
                <a16:creationId xmlns:a16="http://schemas.microsoft.com/office/drawing/2014/main" id="{D45D1D5F-E713-FBB0-D74D-B01F4B217C3C}"/>
              </a:ext>
            </a:extLst>
          </p:cNvPr>
          <p:cNvSpPr txBox="1"/>
          <p:nvPr/>
        </p:nvSpPr>
        <p:spPr>
          <a:xfrm>
            <a:off x="5963136" y="1231902"/>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13</a:t>
            </a:r>
          </a:p>
        </p:txBody>
      </p:sp>
      <p:sp>
        <p:nvSpPr>
          <p:cNvPr id="59" name="TextBox 18">
            <a:extLst>
              <a:ext uri="{FF2B5EF4-FFF2-40B4-BE49-F238E27FC236}">
                <a16:creationId xmlns:a16="http://schemas.microsoft.com/office/drawing/2014/main" id="{8EF78535-A93D-8339-34A7-835C69B31FFB}"/>
              </a:ext>
            </a:extLst>
          </p:cNvPr>
          <p:cNvSpPr txBox="1"/>
          <p:nvPr/>
        </p:nvSpPr>
        <p:spPr>
          <a:xfrm>
            <a:off x="2595213" y="2374900"/>
            <a:ext cx="3191989" cy="176715"/>
          </a:xfrm>
          <a:prstGeom prst="rect">
            <a:avLst/>
          </a:prstGeom>
        </p:spPr>
        <p:txBody>
          <a:bodyPr lIns="0" tIns="0" rIns="0" bIns="0" rtlCol="0" anchor="t">
            <a:spAutoFit/>
          </a:bodyPr>
          <a:lstStyle/>
          <a:p>
            <a:pPr>
              <a:lnSpc>
                <a:spcPts val="1539"/>
              </a:lnSpc>
            </a:pPr>
            <a:r>
              <a:rPr lang="en-US" sz="1099" dirty="0">
                <a:solidFill>
                  <a:srgbClr val="000000"/>
                </a:solidFill>
                <a:latin typeface="Public Sans"/>
                <a:ea typeface="Public Sans"/>
                <a:cs typeface="Public Sans"/>
                <a:sym typeface="Public Sans"/>
              </a:rPr>
              <a:t>5.3 APEL.A Assessment Instruments</a:t>
            </a:r>
          </a:p>
        </p:txBody>
      </p:sp>
      <p:sp>
        <p:nvSpPr>
          <p:cNvPr id="66" name="AutoShape 43">
            <a:extLst>
              <a:ext uri="{FF2B5EF4-FFF2-40B4-BE49-F238E27FC236}">
                <a16:creationId xmlns:a16="http://schemas.microsoft.com/office/drawing/2014/main" id="{608078D5-5C41-BA06-B577-7BF4612D224F}"/>
              </a:ext>
            </a:extLst>
          </p:cNvPr>
          <p:cNvSpPr/>
          <p:nvPr/>
        </p:nvSpPr>
        <p:spPr>
          <a:xfrm flipH="1">
            <a:off x="2595213" y="2298700"/>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67" name="TextBox 64">
            <a:extLst>
              <a:ext uri="{FF2B5EF4-FFF2-40B4-BE49-F238E27FC236}">
                <a16:creationId xmlns:a16="http://schemas.microsoft.com/office/drawing/2014/main" id="{5F071BE1-15F6-FE42-2213-34404F5AFBF3}"/>
              </a:ext>
            </a:extLst>
          </p:cNvPr>
          <p:cNvSpPr txBox="1"/>
          <p:nvPr/>
        </p:nvSpPr>
        <p:spPr>
          <a:xfrm>
            <a:off x="5969777" y="2374900"/>
            <a:ext cx="394114" cy="176715"/>
          </a:xfrm>
          <a:prstGeom prst="rect">
            <a:avLst/>
          </a:prstGeom>
        </p:spPr>
        <p:txBody>
          <a:bodyPr lIns="0" tIns="0" rIns="0" bIns="0" rtlCol="0" anchor="t">
            <a:spAutoFit/>
          </a:bodyPr>
          <a:lstStyle/>
          <a:p>
            <a:pPr algn="r">
              <a:lnSpc>
                <a:spcPts val="1539"/>
              </a:lnSpc>
            </a:pPr>
            <a:r>
              <a:rPr lang="en-US" sz="1099" dirty="0">
                <a:solidFill>
                  <a:srgbClr val="000000"/>
                </a:solidFill>
                <a:latin typeface="Public Sans"/>
                <a:ea typeface="Public Sans"/>
                <a:cs typeface="Public Sans"/>
                <a:sym typeface="Public Sans"/>
              </a:rPr>
              <a:t>18</a:t>
            </a:r>
          </a:p>
        </p:txBody>
      </p:sp>
      <p:sp>
        <p:nvSpPr>
          <p:cNvPr id="23" name="AutoShape 43">
            <a:extLst>
              <a:ext uri="{FF2B5EF4-FFF2-40B4-BE49-F238E27FC236}">
                <a16:creationId xmlns:a16="http://schemas.microsoft.com/office/drawing/2014/main" id="{63F6214B-0117-60E9-E998-4A5E64CA5FFF}"/>
              </a:ext>
            </a:extLst>
          </p:cNvPr>
          <p:cNvSpPr/>
          <p:nvPr/>
        </p:nvSpPr>
        <p:spPr>
          <a:xfrm flipH="1">
            <a:off x="2577688" y="6032500"/>
            <a:ext cx="3773839" cy="0"/>
          </a:xfrm>
          <a:prstGeom prst="line">
            <a:avLst/>
          </a:prstGeom>
          <a:ln w="9525" cap="flat">
            <a:solidFill>
              <a:srgbClr val="D9D9D9"/>
            </a:solidFill>
            <a:prstDash val="solid"/>
            <a:headEnd type="none" w="sm" len="sm"/>
            <a:tailEnd type="none" w="sm" len="sm"/>
          </a:ln>
        </p:spPr>
        <p:txBody>
          <a:bodyPr/>
          <a:lstStyle/>
          <a:p>
            <a:endParaRPr lang="en-IN"/>
          </a:p>
        </p:txBody>
      </p:sp>
      <p:sp>
        <p:nvSpPr>
          <p:cNvPr id="16" name="TextBox 47">
            <a:extLst>
              <a:ext uri="{FF2B5EF4-FFF2-40B4-BE49-F238E27FC236}">
                <a16:creationId xmlns:a16="http://schemas.microsoft.com/office/drawing/2014/main" id="{ED4ED32D-ECF6-7F4A-19F8-7DD237440EF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61978" y="2182314"/>
            <a:ext cx="1659186" cy="166013"/>
          </a:xfrm>
          <a:custGeom>
            <a:avLst/>
            <a:gdLst/>
            <a:ahLst/>
            <a:cxnLst/>
            <a:rect l="l" t="t" r="r" b="b"/>
            <a:pathLst>
              <a:path w="2208529" h="220980">
                <a:moveTo>
                  <a:pt x="0" y="220979"/>
                </a:moveTo>
                <a:lnTo>
                  <a:pt x="2208538" y="220979"/>
                </a:lnTo>
                <a:lnTo>
                  <a:pt x="2208538" y="0"/>
                </a:lnTo>
                <a:lnTo>
                  <a:pt x="0" y="0"/>
                </a:lnTo>
                <a:lnTo>
                  <a:pt x="0" y="220979"/>
                </a:lnTo>
                <a:close/>
              </a:path>
            </a:pathLst>
          </a:custGeom>
          <a:solidFill>
            <a:srgbClr val="D9D9D9"/>
          </a:solidFill>
        </p:spPr>
        <p:txBody>
          <a:bodyPr wrap="square" lIns="0" tIns="0" rIns="0" bIns="0" rtlCol="0"/>
          <a:lstStyle/>
          <a:p>
            <a:endParaRPr sz="1352"/>
          </a:p>
        </p:txBody>
      </p:sp>
      <p:sp>
        <p:nvSpPr>
          <p:cNvPr id="3" name="object 3"/>
          <p:cNvSpPr/>
          <p:nvPr/>
        </p:nvSpPr>
        <p:spPr>
          <a:xfrm>
            <a:off x="3361978" y="2348327"/>
            <a:ext cx="1659186" cy="105428"/>
          </a:xfrm>
          <a:custGeom>
            <a:avLst/>
            <a:gdLst/>
            <a:ahLst/>
            <a:cxnLst/>
            <a:rect l="l" t="t" r="r" b="b"/>
            <a:pathLst>
              <a:path w="2208529" h="140334">
                <a:moveTo>
                  <a:pt x="0" y="140207"/>
                </a:moveTo>
                <a:lnTo>
                  <a:pt x="2208538" y="140207"/>
                </a:lnTo>
                <a:lnTo>
                  <a:pt x="2208538" y="0"/>
                </a:lnTo>
                <a:lnTo>
                  <a:pt x="0" y="0"/>
                </a:lnTo>
                <a:lnTo>
                  <a:pt x="0" y="140207"/>
                </a:lnTo>
                <a:close/>
              </a:path>
            </a:pathLst>
          </a:custGeom>
          <a:solidFill>
            <a:srgbClr val="D9D9D9"/>
          </a:solidFill>
        </p:spPr>
        <p:txBody>
          <a:bodyPr wrap="square" lIns="0" tIns="0" rIns="0" bIns="0" rtlCol="0"/>
          <a:lstStyle/>
          <a:p>
            <a:endParaRPr sz="1352"/>
          </a:p>
        </p:txBody>
      </p:sp>
      <p:sp>
        <p:nvSpPr>
          <p:cNvPr id="4" name="object 4"/>
          <p:cNvSpPr/>
          <p:nvPr/>
        </p:nvSpPr>
        <p:spPr>
          <a:xfrm>
            <a:off x="3361978" y="2453660"/>
            <a:ext cx="1659186" cy="104474"/>
          </a:xfrm>
          <a:custGeom>
            <a:avLst/>
            <a:gdLst/>
            <a:ahLst/>
            <a:cxnLst/>
            <a:rect l="l" t="t" r="r" b="b"/>
            <a:pathLst>
              <a:path w="2208529" h="139065">
                <a:moveTo>
                  <a:pt x="0" y="138683"/>
                </a:moveTo>
                <a:lnTo>
                  <a:pt x="2208538" y="138683"/>
                </a:lnTo>
                <a:lnTo>
                  <a:pt x="2208538" y="0"/>
                </a:lnTo>
                <a:lnTo>
                  <a:pt x="0" y="0"/>
                </a:lnTo>
                <a:lnTo>
                  <a:pt x="0" y="138683"/>
                </a:lnTo>
                <a:close/>
              </a:path>
            </a:pathLst>
          </a:custGeom>
          <a:solidFill>
            <a:srgbClr val="D9D9D9"/>
          </a:solidFill>
        </p:spPr>
        <p:txBody>
          <a:bodyPr wrap="square" lIns="0" tIns="0" rIns="0" bIns="0" rtlCol="0"/>
          <a:lstStyle/>
          <a:p>
            <a:endParaRPr sz="1352"/>
          </a:p>
        </p:txBody>
      </p:sp>
      <p:sp>
        <p:nvSpPr>
          <p:cNvPr id="5" name="object 5"/>
          <p:cNvSpPr/>
          <p:nvPr/>
        </p:nvSpPr>
        <p:spPr>
          <a:xfrm>
            <a:off x="3361978" y="2557848"/>
            <a:ext cx="1659186" cy="105428"/>
          </a:xfrm>
          <a:custGeom>
            <a:avLst/>
            <a:gdLst/>
            <a:ahLst/>
            <a:cxnLst/>
            <a:rect l="l" t="t" r="r" b="b"/>
            <a:pathLst>
              <a:path w="2208529" h="140334">
                <a:moveTo>
                  <a:pt x="0" y="140207"/>
                </a:moveTo>
                <a:lnTo>
                  <a:pt x="2208538" y="140207"/>
                </a:lnTo>
                <a:lnTo>
                  <a:pt x="2208538" y="0"/>
                </a:lnTo>
                <a:lnTo>
                  <a:pt x="0" y="0"/>
                </a:lnTo>
                <a:lnTo>
                  <a:pt x="0" y="140207"/>
                </a:lnTo>
                <a:close/>
              </a:path>
            </a:pathLst>
          </a:custGeom>
          <a:solidFill>
            <a:srgbClr val="D9D9D9"/>
          </a:solidFill>
        </p:spPr>
        <p:txBody>
          <a:bodyPr wrap="square" lIns="0" tIns="0" rIns="0" bIns="0" rtlCol="0"/>
          <a:lstStyle/>
          <a:p>
            <a:endParaRPr sz="1352"/>
          </a:p>
        </p:txBody>
      </p:sp>
      <p:sp>
        <p:nvSpPr>
          <p:cNvPr id="7" name="object 7"/>
          <p:cNvSpPr txBox="1"/>
          <p:nvPr/>
        </p:nvSpPr>
        <p:spPr>
          <a:xfrm>
            <a:off x="677413" y="4183552"/>
            <a:ext cx="2191576" cy="138821"/>
          </a:xfrm>
          <a:prstGeom prst="rect">
            <a:avLst/>
          </a:prstGeom>
        </p:spPr>
        <p:txBody>
          <a:bodyPr vert="horz" wrap="square" lIns="0" tIns="0" rIns="0" bIns="0" rtlCol="0">
            <a:spAutoFit/>
          </a:bodyPr>
          <a:lstStyle/>
          <a:p>
            <a:pPr marL="9542"/>
            <a:r>
              <a:rPr sz="902" b="1" spc="-8" dirty="0">
                <a:latin typeface="Calibri"/>
                <a:cs typeface="Calibri"/>
              </a:rPr>
              <a:t>*No</a:t>
            </a:r>
            <a:r>
              <a:rPr sz="902" b="1" dirty="0">
                <a:latin typeface="Calibri"/>
                <a:cs typeface="Calibri"/>
              </a:rPr>
              <a:t>t</a:t>
            </a:r>
            <a:r>
              <a:rPr sz="902" b="1" spc="-4" dirty="0">
                <a:latin typeface="Calibri"/>
                <a:cs typeface="Calibri"/>
              </a:rPr>
              <a:t>e:</a:t>
            </a:r>
            <a:r>
              <a:rPr sz="902" b="1" spc="-26" dirty="0">
                <a:latin typeface="Times New Roman"/>
                <a:cs typeface="Times New Roman"/>
              </a:rPr>
              <a:t> </a:t>
            </a:r>
            <a:r>
              <a:rPr sz="902" b="1" spc="-8" dirty="0">
                <a:latin typeface="Calibri"/>
                <a:cs typeface="Calibri"/>
              </a:rPr>
              <a:t>A</a:t>
            </a:r>
            <a:r>
              <a:rPr sz="902" b="1" spc="-11" dirty="0">
                <a:latin typeface="Calibri"/>
                <a:cs typeface="Calibri"/>
              </a:rPr>
              <a:t>l</a:t>
            </a:r>
            <a:r>
              <a:rPr sz="902" b="1" spc="-4" dirty="0">
                <a:latin typeface="Calibri"/>
                <a:cs typeface="Calibri"/>
              </a:rPr>
              <a:t>l</a:t>
            </a:r>
            <a:r>
              <a:rPr sz="902" b="1" spc="-19" dirty="0">
                <a:latin typeface="Times New Roman"/>
                <a:cs typeface="Times New Roman"/>
              </a:rPr>
              <a:t> </a:t>
            </a:r>
            <a:r>
              <a:rPr sz="902" b="1" spc="-4" dirty="0">
                <a:latin typeface="Calibri"/>
                <a:cs typeface="Calibri"/>
              </a:rPr>
              <a:t>e</a:t>
            </a:r>
            <a:r>
              <a:rPr sz="902" b="1" spc="-8" dirty="0">
                <a:latin typeface="Calibri"/>
                <a:cs typeface="Calibri"/>
              </a:rPr>
              <a:t>vid</a:t>
            </a:r>
            <a:r>
              <a:rPr sz="902" b="1" spc="-4" dirty="0">
                <a:latin typeface="Calibri"/>
                <a:cs typeface="Calibri"/>
              </a:rPr>
              <a:t>e</a:t>
            </a:r>
            <a:r>
              <a:rPr sz="902" b="1" spc="-8" dirty="0">
                <a:latin typeface="Calibri"/>
                <a:cs typeface="Calibri"/>
              </a:rPr>
              <a:t>n</a:t>
            </a:r>
            <a:r>
              <a:rPr sz="902" b="1" spc="-4" dirty="0">
                <a:latin typeface="Calibri"/>
                <a:cs typeface="Calibri"/>
              </a:rPr>
              <a:t>c</a:t>
            </a:r>
            <a:r>
              <a:rPr sz="902" b="1" dirty="0">
                <a:latin typeface="Calibri"/>
                <a:cs typeface="Calibri"/>
              </a:rPr>
              <a:t>e</a:t>
            </a:r>
            <a:r>
              <a:rPr sz="902" b="1" spc="-23" dirty="0">
                <a:latin typeface="Times New Roman"/>
                <a:cs typeface="Times New Roman"/>
              </a:rPr>
              <a:t> </a:t>
            </a:r>
            <a:r>
              <a:rPr sz="902" b="1" spc="-4" dirty="0">
                <a:latin typeface="Calibri"/>
                <a:cs typeface="Calibri"/>
              </a:rPr>
              <a:t>m</a:t>
            </a:r>
            <a:r>
              <a:rPr sz="902" b="1" spc="-8" dirty="0">
                <a:latin typeface="Calibri"/>
                <a:cs typeface="Calibri"/>
              </a:rPr>
              <a:t>u</a:t>
            </a:r>
            <a:r>
              <a:rPr sz="902" b="1" spc="-15" dirty="0">
                <a:latin typeface="Calibri"/>
                <a:cs typeface="Calibri"/>
              </a:rPr>
              <a:t>s</a:t>
            </a:r>
            <a:r>
              <a:rPr sz="902" b="1" spc="-4" dirty="0">
                <a:latin typeface="Calibri"/>
                <a:cs typeface="Calibri"/>
              </a:rPr>
              <a:t>t</a:t>
            </a:r>
            <a:r>
              <a:rPr sz="902" b="1" spc="-19" dirty="0">
                <a:latin typeface="Times New Roman"/>
                <a:cs typeface="Times New Roman"/>
              </a:rPr>
              <a:t> </a:t>
            </a:r>
            <a:r>
              <a:rPr sz="902" b="1" spc="-8" dirty="0">
                <a:latin typeface="Calibri"/>
                <a:cs typeface="Calibri"/>
              </a:rPr>
              <a:t>b</a:t>
            </a:r>
            <a:r>
              <a:rPr sz="902" b="1" dirty="0">
                <a:latin typeface="Calibri"/>
                <a:cs typeface="Calibri"/>
              </a:rPr>
              <a:t>e</a:t>
            </a:r>
            <a:r>
              <a:rPr sz="902" b="1" spc="-23" dirty="0">
                <a:latin typeface="Times New Roman"/>
                <a:cs typeface="Times New Roman"/>
              </a:rPr>
              <a:t> </a:t>
            </a:r>
            <a:r>
              <a:rPr sz="902" b="1" spc="-15" dirty="0">
                <a:latin typeface="Calibri"/>
                <a:cs typeface="Calibri"/>
              </a:rPr>
              <a:t>p</a:t>
            </a:r>
            <a:r>
              <a:rPr sz="902" b="1" dirty="0">
                <a:latin typeface="Calibri"/>
                <a:cs typeface="Calibri"/>
              </a:rPr>
              <a:t>r</a:t>
            </a:r>
            <a:r>
              <a:rPr sz="902" b="1" spc="-8" dirty="0">
                <a:latin typeface="Calibri"/>
                <a:cs typeface="Calibri"/>
              </a:rPr>
              <a:t>o</a:t>
            </a:r>
            <a:r>
              <a:rPr sz="902" b="1" spc="-4" dirty="0">
                <a:latin typeface="Calibri"/>
                <a:cs typeface="Calibri"/>
              </a:rPr>
              <a:t>p</a:t>
            </a:r>
            <a:r>
              <a:rPr sz="902" b="1" spc="-15" dirty="0">
                <a:latin typeface="Calibri"/>
                <a:cs typeface="Calibri"/>
              </a:rPr>
              <a:t>e</a:t>
            </a:r>
            <a:r>
              <a:rPr sz="902" b="1" dirty="0">
                <a:latin typeface="Calibri"/>
                <a:cs typeface="Calibri"/>
              </a:rPr>
              <a:t>r</a:t>
            </a:r>
            <a:r>
              <a:rPr sz="902" b="1" spc="-4" dirty="0">
                <a:latin typeface="Calibri"/>
                <a:cs typeface="Calibri"/>
              </a:rPr>
              <a:t>ly</a:t>
            </a:r>
            <a:r>
              <a:rPr sz="902" b="1" spc="-23" dirty="0">
                <a:latin typeface="Times New Roman"/>
                <a:cs typeface="Times New Roman"/>
              </a:rPr>
              <a:t> </a:t>
            </a:r>
            <a:r>
              <a:rPr sz="902" b="1" spc="-4" dirty="0">
                <a:latin typeface="Calibri"/>
                <a:cs typeface="Calibri"/>
              </a:rPr>
              <a:t>l</a:t>
            </a:r>
            <a:r>
              <a:rPr sz="902" b="1" spc="-11" dirty="0">
                <a:latin typeface="Calibri"/>
                <a:cs typeface="Calibri"/>
              </a:rPr>
              <a:t>a</a:t>
            </a:r>
            <a:r>
              <a:rPr sz="902" b="1" spc="-8" dirty="0">
                <a:latin typeface="Calibri"/>
                <a:cs typeface="Calibri"/>
              </a:rPr>
              <a:t>b</a:t>
            </a:r>
            <a:r>
              <a:rPr sz="902" b="1" spc="-15" dirty="0">
                <a:latin typeface="Calibri"/>
                <a:cs typeface="Calibri"/>
              </a:rPr>
              <a:t>e</a:t>
            </a:r>
            <a:r>
              <a:rPr sz="902" b="1" spc="-4" dirty="0">
                <a:latin typeface="Calibri"/>
                <a:cs typeface="Calibri"/>
              </a:rPr>
              <a:t>lle</a:t>
            </a:r>
            <a:r>
              <a:rPr sz="902" b="1" spc="-8" dirty="0">
                <a:latin typeface="Calibri"/>
                <a:cs typeface="Calibri"/>
              </a:rPr>
              <a:t>d</a:t>
            </a:r>
            <a:endParaRPr sz="902">
              <a:latin typeface="Calibri"/>
              <a:cs typeface="Calibri"/>
            </a:endParaRPr>
          </a:p>
        </p:txBody>
      </p:sp>
      <p:graphicFrame>
        <p:nvGraphicFramePr>
          <p:cNvPr id="6" name="object 6"/>
          <p:cNvGraphicFramePr>
            <a:graphicFrameLocks noGrp="1"/>
          </p:cNvGraphicFramePr>
          <p:nvPr/>
        </p:nvGraphicFramePr>
        <p:xfrm>
          <a:off x="686477" y="2177257"/>
          <a:ext cx="6178968" cy="2004369"/>
        </p:xfrm>
        <a:graphic>
          <a:graphicData uri="http://schemas.openxmlformats.org/drawingml/2006/table">
            <a:tbl>
              <a:tblPr firstRow="1" bandRow="1">
                <a:tableStyleId>{2D5ABB26-0587-4C30-8999-92F81FD0307C}</a:tableStyleId>
              </a:tblPr>
              <a:tblGrid>
                <a:gridCol w="193725">
                  <a:extLst>
                    <a:ext uri="{9D8B030D-6E8A-4147-A177-3AD203B41FA5}">
                      <a16:colId xmlns:a16="http://schemas.microsoft.com/office/drawing/2014/main" val="20000"/>
                    </a:ext>
                  </a:extLst>
                </a:gridCol>
                <a:gridCol w="2048517">
                  <a:extLst>
                    <a:ext uri="{9D8B030D-6E8A-4147-A177-3AD203B41FA5}">
                      <a16:colId xmlns:a16="http://schemas.microsoft.com/office/drawing/2014/main" val="20001"/>
                    </a:ext>
                  </a:extLst>
                </a:gridCol>
                <a:gridCol w="378969">
                  <a:extLst>
                    <a:ext uri="{9D8B030D-6E8A-4147-A177-3AD203B41FA5}">
                      <a16:colId xmlns:a16="http://schemas.microsoft.com/office/drawing/2014/main" val="20002"/>
                    </a:ext>
                  </a:extLst>
                </a:gridCol>
                <a:gridCol w="219825">
                  <a:extLst>
                    <a:ext uri="{9D8B030D-6E8A-4147-A177-3AD203B41FA5}">
                      <a16:colId xmlns:a16="http://schemas.microsoft.com/office/drawing/2014/main" val="20003"/>
                    </a:ext>
                  </a:extLst>
                </a:gridCol>
                <a:gridCol w="219825">
                  <a:extLst>
                    <a:ext uri="{9D8B030D-6E8A-4147-A177-3AD203B41FA5}">
                      <a16:colId xmlns:a16="http://schemas.microsoft.com/office/drawing/2014/main" val="20004"/>
                    </a:ext>
                  </a:extLst>
                </a:gridCol>
                <a:gridCol w="221153">
                  <a:extLst>
                    <a:ext uri="{9D8B030D-6E8A-4147-A177-3AD203B41FA5}">
                      <a16:colId xmlns:a16="http://schemas.microsoft.com/office/drawing/2014/main" val="20005"/>
                    </a:ext>
                  </a:extLst>
                </a:gridCol>
                <a:gridCol w="219825">
                  <a:extLst>
                    <a:ext uri="{9D8B030D-6E8A-4147-A177-3AD203B41FA5}">
                      <a16:colId xmlns:a16="http://schemas.microsoft.com/office/drawing/2014/main" val="20006"/>
                    </a:ext>
                  </a:extLst>
                </a:gridCol>
                <a:gridCol w="219825">
                  <a:extLst>
                    <a:ext uri="{9D8B030D-6E8A-4147-A177-3AD203B41FA5}">
                      <a16:colId xmlns:a16="http://schemas.microsoft.com/office/drawing/2014/main" val="20007"/>
                    </a:ext>
                  </a:extLst>
                </a:gridCol>
                <a:gridCol w="219825">
                  <a:extLst>
                    <a:ext uri="{9D8B030D-6E8A-4147-A177-3AD203B41FA5}">
                      <a16:colId xmlns:a16="http://schemas.microsoft.com/office/drawing/2014/main" val="20008"/>
                    </a:ext>
                  </a:extLst>
                </a:gridCol>
                <a:gridCol w="219825">
                  <a:extLst>
                    <a:ext uri="{9D8B030D-6E8A-4147-A177-3AD203B41FA5}">
                      <a16:colId xmlns:a16="http://schemas.microsoft.com/office/drawing/2014/main" val="20009"/>
                    </a:ext>
                  </a:extLst>
                </a:gridCol>
                <a:gridCol w="222115">
                  <a:extLst>
                    <a:ext uri="{9D8B030D-6E8A-4147-A177-3AD203B41FA5}">
                      <a16:colId xmlns:a16="http://schemas.microsoft.com/office/drawing/2014/main" val="20010"/>
                    </a:ext>
                  </a:extLst>
                </a:gridCol>
                <a:gridCol w="1795539">
                  <a:extLst>
                    <a:ext uri="{9D8B030D-6E8A-4147-A177-3AD203B41FA5}">
                      <a16:colId xmlns:a16="http://schemas.microsoft.com/office/drawing/2014/main" val="20011"/>
                    </a:ext>
                  </a:extLst>
                </a:gridCol>
              </a:tblGrid>
              <a:tr h="485447">
                <a:tc rowSpan="2" gridSpan="2">
                  <a:txBody>
                    <a:bodyPr/>
                    <a:lstStyle/>
                    <a:p>
                      <a:pPr marL="643890">
                        <a:lnSpc>
                          <a:spcPct val="100000"/>
                        </a:lnSpc>
                      </a:pPr>
                      <a:r>
                        <a:rPr sz="800" b="1" spc="-5" dirty="0">
                          <a:latin typeface="Calibri"/>
                          <a:cs typeface="Calibri"/>
                        </a:rPr>
                        <a:t>OTH</a:t>
                      </a:r>
                      <a:r>
                        <a:rPr sz="800" b="1" dirty="0">
                          <a:latin typeface="Calibri"/>
                          <a:cs typeface="Calibri"/>
                        </a:rPr>
                        <a:t>ER</a:t>
                      </a:r>
                      <a:r>
                        <a:rPr sz="800" b="1" spc="-40" dirty="0">
                          <a:latin typeface="Times New Roman"/>
                          <a:cs typeface="Times New Roman"/>
                        </a:rPr>
                        <a:t> </a:t>
                      </a:r>
                      <a:r>
                        <a:rPr sz="800" b="1" dirty="0">
                          <a:latin typeface="Calibri"/>
                          <a:cs typeface="Calibri"/>
                        </a:rPr>
                        <a:t>L</a:t>
                      </a:r>
                      <a:r>
                        <a:rPr sz="800" b="1" spc="-15" dirty="0">
                          <a:latin typeface="Calibri"/>
                          <a:cs typeface="Calibri"/>
                        </a:rPr>
                        <a:t>E</a:t>
                      </a:r>
                      <a:r>
                        <a:rPr sz="800" b="1" dirty="0">
                          <a:latin typeface="Calibri"/>
                          <a:cs typeface="Calibri"/>
                        </a:rPr>
                        <a:t>A</a:t>
                      </a:r>
                      <a:r>
                        <a:rPr sz="800" b="1" spc="-10" dirty="0">
                          <a:latin typeface="Calibri"/>
                          <a:cs typeface="Calibri"/>
                        </a:rPr>
                        <a:t>R</a:t>
                      </a:r>
                      <a:r>
                        <a:rPr sz="800" b="1" dirty="0">
                          <a:latin typeface="Calibri"/>
                          <a:cs typeface="Calibri"/>
                        </a:rPr>
                        <a:t>N</a:t>
                      </a:r>
                      <a:r>
                        <a:rPr sz="800" b="1" spc="-10" dirty="0">
                          <a:latin typeface="Calibri"/>
                          <a:cs typeface="Calibri"/>
                        </a:rPr>
                        <a:t>I</a:t>
                      </a:r>
                      <a:r>
                        <a:rPr sz="800" b="1" dirty="0">
                          <a:latin typeface="Calibri"/>
                          <a:cs typeface="Calibri"/>
                        </a:rPr>
                        <a:t>NG</a:t>
                      </a:r>
                      <a:r>
                        <a:rPr sz="800" b="1" spc="-35" dirty="0">
                          <a:latin typeface="Times New Roman"/>
                          <a:cs typeface="Times New Roman"/>
                        </a:rPr>
                        <a:t> </a:t>
                      </a:r>
                      <a:r>
                        <a:rPr sz="800" b="1" spc="-10" dirty="0">
                          <a:latin typeface="Calibri"/>
                          <a:cs typeface="Calibri"/>
                        </a:rPr>
                        <a:t>A</a:t>
                      </a:r>
                      <a:r>
                        <a:rPr sz="800" b="1" dirty="0">
                          <a:latin typeface="Calibri"/>
                          <a:cs typeface="Calibri"/>
                        </a:rPr>
                        <a:t>C</a:t>
                      </a:r>
                      <a:r>
                        <a:rPr sz="800" b="1" spc="-10" dirty="0">
                          <a:latin typeface="Calibri"/>
                          <a:cs typeface="Calibri"/>
                        </a:rPr>
                        <a:t>T</a:t>
                      </a:r>
                      <a:r>
                        <a:rPr sz="800" b="1" dirty="0">
                          <a:latin typeface="Calibri"/>
                          <a:cs typeface="Calibri"/>
                        </a:rPr>
                        <a:t>I</a:t>
                      </a:r>
                      <a:r>
                        <a:rPr sz="800" b="1" spc="-5" dirty="0">
                          <a:latin typeface="Calibri"/>
                          <a:cs typeface="Calibri"/>
                        </a:rPr>
                        <a:t>V</a:t>
                      </a:r>
                      <a:r>
                        <a:rPr sz="800" b="1" spc="-10" dirty="0">
                          <a:latin typeface="Calibri"/>
                          <a:cs typeface="Calibri"/>
                        </a:rPr>
                        <a:t>I</a:t>
                      </a:r>
                      <a:r>
                        <a:rPr sz="800" b="1" dirty="0">
                          <a:latin typeface="Calibri"/>
                          <a:cs typeface="Calibri"/>
                        </a:rPr>
                        <a:t>T</a:t>
                      </a:r>
                      <a:r>
                        <a:rPr sz="800" b="1" spc="-10" dirty="0">
                          <a:latin typeface="Calibri"/>
                          <a:cs typeface="Calibri"/>
                        </a:rPr>
                        <a:t>I</a:t>
                      </a:r>
                      <a:r>
                        <a:rPr sz="800" b="1" dirty="0">
                          <a:latin typeface="Calibri"/>
                          <a:cs typeface="Calibri"/>
                        </a:rPr>
                        <a:t>ES</a:t>
                      </a:r>
                      <a:endParaRPr sz="800">
                        <a:latin typeface="Calibri"/>
                        <a:cs typeface="Calibri"/>
                      </a:endParaRPr>
                    </a:p>
                    <a:p>
                      <a:pPr marL="327025" marR="125095" indent="635" algn="ctr">
                        <a:lnSpc>
                          <a:spcPct val="101800"/>
                        </a:lnSpc>
                        <a:spcBef>
                          <a:spcPts val="190"/>
                        </a:spcBef>
                      </a:pPr>
                      <a:r>
                        <a:rPr sz="800" spc="-5" dirty="0">
                          <a:latin typeface="Calibri"/>
                          <a:cs typeface="Calibri"/>
                        </a:rPr>
                        <a:t>Th</a:t>
                      </a:r>
                      <a:r>
                        <a:rPr sz="800" dirty="0">
                          <a:latin typeface="Calibri"/>
                          <a:cs typeface="Calibri"/>
                        </a:rPr>
                        <a:t>is</a:t>
                      </a:r>
                      <a:r>
                        <a:rPr sz="800" spc="-30" dirty="0">
                          <a:latin typeface="Times New Roman"/>
                          <a:cs typeface="Times New Roman"/>
                        </a:rPr>
                        <a:t> </a:t>
                      </a:r>
                      <a:r>
                        <a:rPr sz="800" dirty="0">
                          <a:latin typeface="Calibri"/>
                          <a:cs typeface="Calibri"/>
                        </a:rPr>
                        <a:t>m</a:t>
                      </a:r>
                      <a:r>
                        <a:rPr sz="800" spc="-15" dirty="0">
                          <a:latin typeface="Calibri"/>
                          <a:cs typeface="Calibri"/>
                        </a:rPr>
                        <a:t>a</a:t>
                      </a:r>
                      <a:r>
                        <a:rPr sz="800" dirty="0">
                          <a:latin typeface="Calibri"/>
                          <a:cs typeface="Calibri"/>
                        </a:rPr>
                        <a:t>y</a:t>
                      </a:r>
                      <a:r>
                        <a:rPr sz="800" spc="-25" dirty="0">
                          <a:latin typeface="Times New Roman"/>
                          <a:cs typeface="Times New Roman"/>
                        </a:rPr>
                        <a:t> </a:t>
                      </a:r>
                      <a:r>
                        <a:rPr sz="800" dirty="0">
                          <a:latin typeface="Calibri"/>
                          <a:cs typeface="Calibri"/>
                        </a:rPr>
                        <a:t>i</a:t>
                      </a:r>
                      <a:r>
                        <a:rPr sz="800" spc="-5" dirty="0">
                          <a:latin typeface="Calibri"/>
                          <a:cs typeface="Calibri"/>
                        </a:rPr>
                        <a:t>nclud</a:t>
                      </a:r>
                      <a:r>
                        <a:rPr sz="800" dirty="0">
                          <a:latin typeface="Calibri"/>
                          <a:cs typeface="Calibri"/>
                        </a:rPr>
                        <a:t>e</a:t>
                      </a:r>
                      <a:r>
                        <a:rPr sz="800" spc="-35" dirty="0">
                          <a:latin typeface="Times New Roman"/>
                          <a:cs typeface="Times New Roman"/>
                        </a:rPr>
                        <a:t> </a:t>
                      </a:r>
                      <a:r>
                        <a:rPr sz="800" spc="-10" dirty="0">
                          <a:latin typeface="Calibri"/>
                          <a:cs typeface="Calibri"/>
                        </a:rPr>
                        <a:t>y</a:t>
                      </a:r>
                      <a:r>
                        <a:rPr sz="800" spc="5" dirty="0">
                          <a:latin typeface="Calibri"/>
                          <a:cs typeface="Calibri"/>
                        </a:rPr>
                        <a:t>o</a:t>
                      </a:r>
                      <a:r>
                        <a:rPr sz="800" spc="-5" dirty="0">
                          <a:latin typeface="Calibri"/>
                          <a:cs typeface="Calibri"/>
                        </a:rPr>
                        <a:t>u</a:t>
                      </a:r>
                      <a:r>
                        <a:rPr sz="800" dirty="0">
                          <a:latin typeface="Calibri"/>
                          <a:cs typeface="Calibri"/>
                        </a:rPr>
                        <a:t>r</a:t>
                      </a:r>
                      <a:r>
                        <a:rPr sz="800" spc="-25" dirty="0">
                          <a:latin typeface="Times New Roman"/>
                          <a:cs typeface="Times New Roman"/>
                        </a:rPr>
                        <a:t> </a:t>
                      </a:r>
                      <a:r>
                        <a:rPr sz="800" spc="-5" dirty="0">
                          <a:latin typeface="Calibri"/>
                          <a:cs typeface="Calibri"/>
                        </a:rPr>
                        <a:t>h</a:t>
                      </a:r>
                      <a:r>
                        <a:rPr sz="800" dirty="0">
                          <a:latin typeface="Calibri"/>
                          <a:cs typeface="Calibri"/>
                        </a:rPr>
                        <a:t>o</a:t>
                      </a:r>
                      <a:r>
                        <a:rPr sz="800" spc="-20" dirty="0">
                          <a:latin typeface="Calibri"/>
                          <a:cs typeface="Calibri"/>
                        </a:rPr>
                        <a:t>b</a:t>
                      </a:r>
                      <a:r>
                        <a:rPr sz="800" spc="-5" dirty="0">
                          <a:latin typeface="Calibri"/>
                          <a:cs typeface="Calibri"/>
                        </a:rPr>
                        <a:t>b</a:t>
                      </a:r>
                      <a:r>
                        <a:rPr sz="800" dirty="0">
                          <a:latin typeface="Calibri"/>
                          <a:cs typeface="Calibri"/>
                        </a:rPr>
                        <a:t>ies/</a:t>
                      </a:r>
                      <a:r>
                        <a:rPr sz="800" spc="-25" dirty="0">
                          <a:latin typeface="Times New Roman"/>
                          <a:cs typeface="Times New Roman"/>
                        </a:rPr>
                        <a:t> </a:t>
                      </a:r>
                      <a:r>
                        <a:rPr sz="800" spc="-5" dirty="0">
                          <a:latin typeface="Calibri"/>
                          <a:cs typeface="Calibri"/>
                        </a:rPr>
                        <a:t>s</a:t>
                      </a:r>
                      <a:r>
                        <a:rPr sz="800" spc="-15" dirty="0">
                          <a:latin typeface="Calibri"/>
                          <a:cs typeface="Calibri"/>
                        </a:rPr>
                        <a:t>p</a:t>
                      </a:r>
                      <a:r>
                        <a:rPr sz="800" spc="5" dirty="0">
                          <a:latin typeface="Calibri"/>
                          <a:cs typeface="Calibri"/>
                        </a:rPr>
                        <a:t>o</a:t>
                      </a:r>
                      <a:r>
                        <a:rPr sz="800" dirty="0">
                          <a:latin typeface="Calibri"/>
                          <a:cs typeface="Calibri"/>
                        </a:rPr>
                        <a:t>rt</a:t>
                      </a:r>
                      <a:r>
                        <a:rPr sz="800" spc="-15" dirty="0">
                          <a:latin typeface="Calibri"/>
                          <a:cs typeface="Calibri"/>
                        </a:rPr>
                        <a:t>s</a:t>
                      </a:r>
                      <a:r>
                        <a:rPr sz="800" dirty="0">
                          <a:latin typeface="Calibri"/>
                          <a:cs typeface="Calibri"/>
                        </a:rPr>
                        <a:t>/</a:t>
                      </a:r>
                      <a:r>
                        <a:rPr sz="800" dirty="0">
                          <a:latin typeface="Times New Roman"/>
                          <a:cs typeface="Times New Roman"/>
                        </a:rPr>
                        <a:t> </a:t>
                      </a:r>
                      <a:r>
                        <a:rPr sz="800" dirty="0">
                          <a:latin typeface="Calibri"/>
                          <a:cs typeface="Calibri"/>
                        </a:rPr>
                        <a:t>recreat</a:t>
                      </a:r>
                      <a:r>
                        <a:rPr sz="800" spc="-15" dirty="0">
                          <a:latin typeface="Calibri"/>
                          <a:cs typeface="Calibri"/>
                        </a:rPr>
                        <a:t>i</a:t>
                      </a:r>
                      <a:r>
                        <a:rPr sz="800" spc="5" dirty="0">
                          <a:latin typeface="Calibri"/>
                          <a:cs typeface="Calibri"/>
                        </a:rPr>
                        <a:t>o</a:t>
                      </a:r>
                      <a:r>
                        <a:rPr sz="800" spc="-20" dirty="0">
                          <a:latin typeface="Calibri"/>
                          <a:cs typeface="Calibri"/>
                        </a:rPr>
                        <a:t>n</a:t>
                      </a:r>
                      <a:r>
                        <a:rPr sz="800" dirty="0">
                          <a:latin typeface="Calibri"/>
                          <a:cs typeface="Calibri"/>
                        </a:rPr>
                        <a:t>/</a:t>
                      </a:r>
                      <a:r>
                        <a:rPr sz="800" spc="-25" dirty="0">
                          <a:latin typeface="Times New Roman"/>
                          <a:cs typeface="Times New Roman"/>
                        </a:rPr>
                        <a:t> </a:t>
                      </a:r>
                      <a:r>
                        <a:rPr sz="800" spc="-10" dirty="0">
                          <a:latin typeface="Calibri"/>
                          <a:cs typeface="Calibri"/>
                        </a:rPr>
                        <a:t>s</a:t>
                      </a:r>
                      <a:r>
                        <a:rPr sz="800" spc="5" dirty="0">
                          <a:latin typeface="Calibri"/>
                          <a:cs typeface="Calibri"/>
                        </a:rPr>
                        <a:t>o</a:t>
                      </a:r>
                      <a:r>
                        <a:rPr sz="800" dirty="0">
                          <a:latin typeface="Calibri"/>
                          <a:cs typeface="Calibri"/>
                        </a:rPr>
                        <a:t>cia</a:t>
                      </a:r>
                      <a:r>
                        <a:rPr sz="800" spc="-5" dirty="0">
                          <a:latin typeface="Calibri"/>
                          <a:cs typeface="Calibri"/>
                        </a:rPr>
                        <a:t>l</a:t>
                      </a:r>
                      <a:r>
                        <a:rPr sz="800" dirty="0">
                          <a:latin typeface="Calibri"/>
                          <a:cs typeface="Calibri"/>
                        </a:rPr>
                        <a:t>/</a:t>
                      </a:r>
                      <a:r>
                        <a:rPr sz="800" spc="-35" dirty="0">
                          <a:latin typeface="Times New Roman"/>
                          <a:cs typeface="Times New Roman"/>
                        </a:rPr>
                        <a:t> </a:t>
                      </a:r>
                      <a:r>
                        <a:rPr sz="800" spc="-10" dirty="0">
                          <a:latin typeface="Calibri"/>
                          <a:cs typeface="Calibri"/>
                        </a:rPr>
                        <a:t>c</a:t>
                      </a:r>
                      <a:r>
                        <a:rPr sz="800" spc="5" dirty="0">
                          <a:latin typeface="Calibri"/>
                          <a:cs typeface="Calibri"/>
                        </a:rPr>
                        <a:t>o</a:t>
                      </a:r>
                      <a:r>
                        <a:rPr sz="800" spc="-10" dirty="0">
                          <a:latin typeface="Calibri"/>
                          <a:cs typeface="Calibri"/>
                        </a:rPr>
                        <a:t>m</a:t>
                      </a:r>
                      <a:r>
                        <a:rPr sz="800" dirty="0">
                          <a:latin typeface="Calibri"/>
                          <a:cs typeface="Calibri"/>
                        </a:rPr>
                        <a:t>m</a:t>
                      </a:r>
                      <a:r>
                        <a:rPr sz="800" spc="-20" dirty="0">
                          <a:latin typeface="Calibri"/>
                          <a:cs typeface="Calibri"/>
                        </a:rPr>
                        <a:t>u</a:t>
                      </a:r>
                      <a:r>
                        <a:rPr sz="800" spc="-5" dirty="0">
                          <a:latin typeface="Calibri"/>
                          <a:cs typeface="Calibri"/>
                        </a:rPr>
                        <a:t>n</a:t>
                      </a:r>
                      <a:r>
                        <a:rPr sz="800" dirty="0">
                          <a:latin typeface="Calibri"/>
                          <a:cs typeface="Calibri"/>
                        </a:rPr>
                        <a:t>ity</a:t>
                      </a:r>
                      <a:r>
                        <a:rPr sz="800" spc="-25" dirty="0">
                          <a:latin typeface="Times New Roman"/>
                          <a:cs typeface="Times New Roman"/>
                        </a:rPr>
                        <a:t> </a:t>
                      </a:r>
                      <a:r>
                        <a:rPr sz="800" spc="-5" dirty="0">
                          <a:latin typeface="Calibri"/>
                          <a:cs typeface="Calibri"/>
                        </a:rPr>
                        <a:t>s</a:t>
                      </a:r>
                      <a:r>
                        <a:rPr sz="800" dirty="0">
                          <a:latin typeface="Calibri"/>
                          <a:cs typeface="Calibri"/>
                        </a:rPr>
                        <a:t>e</a:t>
                      </a:r>
                      <a:r>
                        <a:rPr sz="800" spc="-15" dirty="0">
                          <a:latin typeface="Calibri"/>
                          <a:cs typeface="Calibri"/>
                        </a:rPr>
                        <a:t>r</a:t>
                      </a:r>
                      <a:r>
                        <a:rPr sz="800" dirty="0">
                          <a:latin typeface="Calibri"/>
                          <a:cs typeface="Calibri"/>
                        </a:rPr>
                        <a:t>vi</a:t>
                      </a:r>
                      <a:r>
                        <a:rPr sz="800" spc="-15" dirty="0">
                          <a:latin typeface="Calibri"/>
                          <a:cs typeface="Calibri"/>
                        </a:rPr>
                        <a:t>c</a:t>
                      </a:r>
                      <a:r>
                        <a:rPr sz="800" dirty="0">
                          <a:latin typeface="Calibri"/>
                          <a:cs typeface="Calibri"/>
                        </a:rPr>
                        <a:t>e/</a:t>
                      </a:r>
                      <a:r>
                        <a:rPr sz="800" dirty="0">
                          <a:latin typeface="Times New Roman"/>
                          <a:cs typeface="Times New Roman"/>
                        </a:rPr>
                        <a:t> </a:t>
                      </a:r>
                      <a:r>
                        <a:rPr sz="800" dirty="0">
                          <a:latin typeface="Calibri"/>
                          <a:cs typeface="Calibri"/>
                        </a:rPr>
                        <a:t>trai</a:t>
                      </a:r>
                      <a:r>
                        <a:rPr sz="800" spc="-10" dirty="0">
                          <a:latin typeface="Calibri"/>
                          <a:cs typeface="Calibri"/>
                        </a:rPr>
                        <a:t>n</a:t>
                      </a:r>
                      <a:r>
                        <a:rPr sz="800" dirty="0">
                          <a:latin typeface="Calibri"/>
                          <a:cs typeface="Calibri"/>
                        </a:rPr>
                        <a:t>i</a:t>
                      </a:r>
                      <a:r>
                        <a:rPr sz="800" spc="-10" dirty="0">
                          <a:latin typeface="Calibri"/>
                          <a:cs typeface="Calibri"/>
                        </a:rPr>
                        <a:t>n</a:t>
                      </a:r>
                      <a:r>
                        <a:rPr sz="800" dirty="0">
                          <a:latin typeface="Calibri"/>
                          <a:cs typeface="Calibri"/>
                        </a:rPr>
                        <a:t>g</a:t>
                      </a:r>
                      <a:r>
                        <a:rPr sz="800" spc="-30" dirty="0">
                          <a:latin typeface="Times New Roman"/>
                          <a:cs typeface="Times New Roman"/>
                        </a:rPr>
                        <a:t> </a:t>
                      </a:r>
                      <a:r>
                        <a:rPr sz="800" dirty="0">
                          <a:latin typeface="Calibri"/>
                          <a:cs typeface="Calibri"/>
                        </a:rPr>
                        <a:t>g</a:t>
                      </a:r>
                      <a:r>
                        <a:rPr sz="800" spc="-5" dirty="0">
                          <a:latin typeface="Calibri"/>
                          <a:cs typeface="Calibri"/>
                        </a:rPr>
                        <a:t>i</a:t>
                      </a:r>
                      <a:r>
                        <a:rPr sz="800" dirty="0">
                          <a:latin typeface="Calibri"/>
                          <a:cs typeface="Calibri"/>
                        </a:rPr>
                        <a:t>ven/</a:t>
                      </a:r>
                      <a:r>
                        <a:rPr sz="800" spc="-35" dirty="0">
                          <a:latin typeface="Times New Roman"/>
                          <a:cs typeface="Times New Roman"/>
                        </a:rPr>
                        <a:t> </a:t>
                      </a:r>
                      <a:r>
                        <a:rPr sz="800" spc="-10" dirty="0">
                          <a:latin typeface="Calibri"/>
                          <a:cs typeface="Calibri"/>
                        </a:rPr>
                        <a:t>c</a:t>
                      </a:r>
                      <a:r>
                        <a:rPr sz="800" spc="5" dirty="0">
                          <a:latin typeface="Calibri"/>
                          <a:cs typeface="Calibri"/>
                        </a:rPr>
                        <a:t>o</a:t>
                      </a:r>
                      <a:r>
                        <a:rPr sz="800" spc="-5" dirty="0">
                          <a:latin typeface="Calibri"/>
                          <a:cs typeface="Calibri"/>
                        </a:rPr>
                        <a:t>nsu</a:t>
                      </a:r>
                      <a:r>
                        <a:rPr sz="800" spc="-10" dirty="0">
                          <a:latin typeface="Calibri"/>
                          <a:cs typeface="Calibri"/>
                        </a:rPr>
                        <a:t>l</a:t>
                      </a:r>
                      <a:r>
                        <a:rPr sz="800" dirty="0">
                          <a:latin typeface="Calibri"/>
                          <a:cs typeface="Calibri"/>
                        </a:rPr>
                        <a:t>tancy</a:t>
                      </a:r>
                      <a:r>
                        <a:rPr sz="800" spc="-35" dirty="0">
                          <a:latin typeface="Times New Roman"/>
                          <a:cs typeface="Times New Roman"/>
                        </a:rPr>
                        <a:t> </a:t>
                      </a:r>
                      <a:r>
                        <a:rPr sz="800" spc="-5" dirty="0">
                          <a:latin typeface="Calibri"/>
                          <a:cs typeface="Calibri"/>
                        </a:rPr>
                        <a:t>s</a:t>
                      </a:r>
                      <a:r>
                        <a:rPr sz="800" dirty="0">
                          <a:latin typeface="Calibri"/>
                          <a:cs typeface="Calibri"/>
                        </a:rPr>
                        <a:t>erv</a:t>
                      </a:r>
                      <a:r>
                        <a:rPr sz="800" spc="-15" dirty="0">
                          <a:latin typeface="Calibri"/>
                          <a:cs typeface="Calibri"/>
                        </a:rPr>
                        <a:t>i</a:t>
                      </a:r>
                      <a:r>
                        <a:rPr sz="800" dirty="0">
                          <a:latin typeface="Calibri"/>
                          <a:cs typeface="Calibri"/>
                        </a:rPr>
                        <a:t>ces</a:t>
                      </a:r>
                      <a:r>
                        <a:rPr sz="800" spc="-35" dirty="0">
                          <a:latin typeface="Times New Roman"/>
                          <a:cs typeface="Times New Roman"/>
                        </a:rPr>
                        <a:t> </a:t>
                      </a:r>
                      <a:r>
                        <a:rPr sz="800" spc="5" dirty="0">
                          <a:latin typeface="Calibri"/>
                          <a:cs typeface="Calibri"/>
                        </a:rPr>
                        <a:t>o</a:t>
                      </a:r>
                      <a:r>
                        <a:rPr sz="800" dirty="0">
                          <a:latin typeface="Calibri"/>
                          <a:cs typeface="Calibri"/>
                        </a:rPr>
                        <a:t>r</a:t>
                      </a:r>
                      <a:r>
                        <a:rPr sz="800" spc="-40" dirty="0">
                          <a:latin typeface="Times New Roman"/>
                          <a:cs typeface="Times New Roman"/>
                        </a:rPr>
                        <a:t> </a:t>
                      </a:r>
                      <a:r>
                        <a:rPr sz="800" spc="5" dirty="0">
                          <a:latin typeface="Calibri"/>
                          <a:cs typeface="Calibri"/>
                        </a:rPr>
                        <a:t>o</a:t>
                      </a:r>
                      <a:r>
                        <a:rPr sz="800" dirty="0">
                          <a:latin typeface="Calibri"/>
                          <a:cs typeface="Calibri"/>
                        </a:rPr>
                        <a:t>t</a:t>
                      </a:r>
                      <a:r>
                        <a:rPr sz="800" spc="-15" dirty="0">
                          <a:latin typeface="Calibri"/>
                          <a:cs typeface="Calibri"/>
                        </a:rPr>
                        <a:t>h</a:t>
                      </a:r>
                      <a:r>
                        <a:rPr sz="800" dirty="0">
                          <a:latin typeface="Calibri"/>
                          <a:cs typeface="Calibri"/>
                        </a:rPr>
                        <a:t>er</a:t>
                      </a:r>
                      <a:r>
                        <a:rPr sz="800" dirty="0">
                          <a:latin typeface="Times New Roman"/>
                          <a:cs typeface="Times New Roman"/>
                        </a:rPr>
                        <a:t> </a:t>
                      </a:r>
                      <a:r>
                        <a:rPr sz="800" dirty="0">
                          <a:latin typeface="Calibri"/>
                          <a:cs typeface="Calibri"/>
                        </a:rPr>
                        <a:t>activit</a:t>
                      </a:r>
                      <a:r>
                        <a:rPr sz="800" spc="-15" dirty="0">
                          <a:latin typeface="Calibri"/>
                          <a:cs typeface="Calibri"/>
                        </a:rPr>
                        <a:t>i</a:t>
                      </a:r>
                      <a:r>
                        <a:rPr sz="800" dirty="0">
                          <a:latin typeface="Calibri"/>
                          <a:cs typeface="Calibri"/>
                        </a:rPr>
                        <a:t>es</a:t>
                      </a:r>
                      <a:r>
                        <a:rPr sz="800" spc="-35" dirty="0">
                          <a:latin typeface="Times New Roman"/>
                          <a:cs typeface="Times New Roman"/>
                        </a:rPr>
                        <a:t> </a:t>
                      </a:r>
                      <a:r>
                        <a:rPr sz="800" dirty="0">
                          <a:latin typeface="Calibri"/>
                          <a:cs typeface="Calibri"/>
                        </a:rPr>
                        <a:t>which</a:t>
                      </a:r>
                      <a:r>
                        <a:rPr sz="800" spc="-45" dirty="0">
                          <a:latin typeface="Times New Roman"/>
                          <a:cs typeface="Times New Roman"/>
                        </a:rPr>
                        <a:t> </a:t>
                      </a:r>
                      <a:r>
                        <a:rPr sz="800" dirty="0">
                          <a:latin typeface="Calibri"/>
                          <a:cs typeface="Calibri"/>
                        </a:rPr>
                        <a:t>mi</a:t>
                      </a:r>
                      <a:r>
                        <a:rPr sz="800" spc="-10" dirty="0">
                          <a:latin typeface="Calibri"/>
                          <a:cs typeface="Calibri"/>
                        </a:rPr>
                        <a:t>g</a:t>
                      </a:r>
                      <a:r>
                        <a:rPr sz="800" spc="-5" dirty="0">
                          <a:latin typeface="Calibri"/>
                          <a:cs typeface="Calibri"/>
                        </a:rPr>
                        <a:t>h</a:t>
                      </a:r>
                      <a:r>
                        <a:rPr sz="800" dirty="0">
                          <a:latin typeface="Calibri"/>
                          <a:cs typeface="Calibri"/>
                        </a:rPr>
                        <a:t>t</a:t>
                      </a:r>
                      <a:r>
                        <a:rPr sz="800" spc="-25" dirty="0">
                          <a:latin typeface="Times New Roman"/>
                          <a:cs typeface="Times New Roman"/>
                        </a:rPr>
                        <a:t> </a:t>
                      </a:r>
                      <a:r>
                        <a:rPr sz="800" spc="-5" dirty="0">
                          <a:latin typeface="Calibri"/>
                          <a:cs typeface="Calibri"/>
                        </a:rPr>
                        <a:t>b</a:t>
                      </a:r>
                      <a:r>
                        <a:rPr sz="800" dirty="0">
                          <a:latin typeface="Calibri"/>
                          <a:cs typeface="Calibri"/>
                        </a:rPr>
                        <a:t>e</a:t>
                      </a:r>
                      <a:r>
                        <a:rPr sz="800" spc="-25" dirty="0">
                          <a:latin typeface="Times New Roman"/>
                          <a:cs typeface="Times New Roman"/>
                        </a:rPr>
                        <a:t> </a:t>
                      </a:r>
                      <a:r>
                        <a:rPr sz="800" spc="-15" dirty="0">
                          <a:latin typeface="Calibri"/>
                          <a:cs typeface="Calibri"/>
                        </a:rPr>
                        <a:t>r</a:t>
                      </a:r>
                      <a:r>
                        <a:rPr sz="800" spc="-10" dirty="0">
                          <a:latin typeface="Calibri"/>
                          <a:cs typeface="Calibri"/>
                        </a:rPr>
                        <a:t>e</a:t>
                      </a:r>
                      <a:r>
                        <a:rPr sz="800" dirty="0">
                          <a:latin typeface="Calibri"/>
                          <a:cs typeface="Calibri"/>
                        </a:rPr>
                        <a:t>leva</a:t>
                      </a:r>
                      <a:r>
                        <a:rPr sz="800" spc="-5" dirty="0">
                          <a:latin typeface="Calibri"/>
                          <a:cs typeface="Calibri"/>
                        </a:rPr>
                        <a:t>n</a:t>
                      </a:r>
                      <a:r>
                        <a:rPr sz="800" dirty="0">
                          <a:latin typeface="Calibri"/>
                          <a:cs typeface="Calibri"/>
                        </a:rPr>
                        <a:t>t</a:t>
                      </a:r>
                      <a:r>
                        <a:rPr sz="800" spc="-35" dirty="0">
                          <a:latin typeface="Times New Roman"/>
                          <a:cs typeface="Times New Roman"/>
                        </a:rPr>
                        <a:t> </a:t>
                      </a:r>
                      <a:r>
                        <a:rPr sz="800" dirty="0">
                          <a:latin typeface="Calibri"/>
                          <a:cs typeface="Calibri"/>
                        </a:rPr>
                        <a:t>to</a:t>
                      </a:r>
                      <a:r>
                        <a:rPr sz="800" spc="-30" dirty="0">
                          <a:latin typeface="Times New Roman"/>
                          <a:cs typeface="Times New Roman"/>
                        </a:rPr>
                        <a:t> </a:t>
                      </a:r>
                      <a:r>
                        <a:rPr sz="800" dirty="0">
                          <a:latin typeface="Calibri"/>
                          <a:cs typeface="Calibri"/>
                        </a:rPr>
                        <a:t>t</a:t>
                      </a:r>
                      <a:r>
                        <a:rPr sz="800" spc="-5" dirty="0">
                          <a:latin typeface="Calibri"/>
                          <a:cs typeface="Calibri"/>
                        </a:rPr>
                        <a:t>h</a:t>
                      </a:r>
                      <a:r>
                        <a:rPr sz="800" dirty="0">
                          <a:latin typeface="Calibri"/>
                          <a:cs typeface="Calibri"/>
                        </a:rPr>
                        <a:t>e</a:t>
                      </a:r>
                      <a:r>
                        <a:rPr sz="800" dirty="0">
                          <a:latin typeface="Times New Roman"/>
                          <a:cs typeface="Times New Roman"/>
                        </a:rPr>
                        <a:t> </a:t>
                      </a:r>
                      <a:r>
                        <a:rPr sz="800" dirty="0">
                          <a:latin typeface="Calibri"/>
                          <a:cs typeface="Calibri"/>
                        </a:rPr>
                        <a:t>c</a:t>
                      </a:r>
                      <a:r>
                        <a:rPr sz="800" spc="-5" dirty="0">
                          <a:latin typeface="Calibri"/>
                          <a:cs typeface="Calibri"/>
                        </a:rPr>
                        <a:t>o</a:t>
                      </a:r>
                      <a:r>
                        <a:rPr sz="800" dirty="0">
                          <a:latin typeface="Calibri"/>
                          <a:cs typeface="Calibri"/>
                        </a:rPr>
                        <a:t>m</a:t>
                      </a:r>
                      <a:r>
                        <a:rPr sz="800" spc="-5" dirty="0">
                          <a:latin typeface="Calibri"/>
                          <a:cs typeface="Calibri"/>
                        </a:rPr>
                        <a:t>p</a:t>
                      </a:r>
                      <a:r>
                        <a:rPr sz="800" dirty="0">
                          <a:latin typeface="Calibri"/>
                          <a:cs typeface="Calibri"/>
                        </a:rPr>
                        <a:t>e</a:t>
                      </a:r>
                      <a:r>
                        <a:rPr sz="800" spc="-10" dirty="0">
                          <a:latin typeface="Calibri"/>
                          <a:cs typeface="Calibri"/>
                        </a:rPr>
                        <a:t>t</a:t>
                      </a:r>
                      <a:r>
                        <a:rPr sz="800" dirty="0">
                          <a:latin typeface="Calibri"/>
                          <a:cs typeface="Calibri"/>
                        </a:rPr>
                        <a:t>enc</a:t>
                      </a:r>
                      <a:r>
                        <a:rPr sz="800" spc="-5" dirty="0">
                          <a:latin typeface="Calibri"/>
                          <a:cs typeface="Calibri"/>
                        </a:rPr>
                        <a:t>i</a:t>
                      </a:r>
                      <a:r>
                        <a:rPr sz="800" dirty="0">
                          <a:latin typeface="Calibri"/>
                          <a:cs typeface="Calibri"/>
                        </a:rPr>
                        <a:t>es.</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rowSpan="2" hMerge="1">
                  <a:txBody>
                    <a:bodyPr/>
                    <a:lstStyle/>
                    <a:p>
                      <a:endParaRPr/>
                    </a:p>
                  </a:txBody>
                  <a:tcPr marL="0" marR="0" marT="0" marB="0"/>
                </a:tc>
                <a:tc rowSpan="2">
                  <a:txBody>
                    <a:bodyPr/>
                    <a:lstStyle/>
                    <a:p>
                      <a:pPr marL="64769">
                        <a:lnSpc>
                          <a:spcPct val="100000"/>
                        </a:lnSpc>
                      </a:pPr>
                      <a:r>
                        <a:rPr sz="800" b="1" dirty="0">
                          <a:latin typeface="Calibri"/>
                          <a:cs typeface="Calibri"/>
                        </a:rPr>
                        <a:t>YE</a:t>
                      </a:r>
                      <a:r>
                        <a:rPr sz="800" b="1" spc="5" dirty="0">
                          <a:latin typeface="Calibri"/>
                          <a:cs typeface="Calibri"/>
                        </a:rPr>
                        <a:t>A</a:t>
                      </a:r>
                      <a:r>
                        <a:rPr sz="800" b="1" dirty="0">
                          <a:latin typeface="Calibri"/>
                          <a:cs typeface="Calibri"/>
                        </a:rPr>
                        <a:t>R</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8">
                  <a:txBody>
                    <a:bodyPr/>
                    <a:lstStyle/>
                    <a:p>
                      <a:pPr algn="ctr">
                        <a:lnSpc>
                          <a:spcPct val="100000"/>
                        </a:lnSpc>
                      </a:pPr>
                      <a:r>
                        <a:rPr sz="800" b="1" spc="-5" dirty="0">
                          <a:latin typeface="Calibri"/>
                          <a:cs typeface="Calibri"/>
                        </a:rPr>
                        <a:t>W</a:t>
                      </a:r>
                      <a:r>
                        <a:rPr sz="800" b="1" dirty="0">
                          <a:latin typeface="Calibri"/>
                          <a:cs typeface="Calibri"/>
                        </a:rPr>
                        <a:t>HAT</a:t>
                      </a:r>
                      <a:r>
                        <a:rPr sz="800" b="1" spc="-30" dirty="0">
                          <a:latin typeface="Times New Roman"/>
                          <a:cs typeface="Times New Roman"/>
                        </a:rPr>
                        <a:t> </a:t>
                      </a:r>
                      <a:r>
                        <a:rPr sz="800" b="1" dirty="0">
                          <a:latin typeface="Calibri"/>
                          <a:cs typeface="Calibri"/>
                        </a:rPr>
                        <a:t>I</a:t>
                      </a:r>
                      <a:r>
                        <a:rPr sz="800" b="1" spc="-25" dirty="0">
                          <a:latin typeface="Times New Roman"/>
                          <a:cs typeface="Times New Roman"/>
                        </a:rPr>
                        <a:t> </a:t>
                      </a:r>
                      <a:r>
                        <a:rPr sz="800" b="1" spc="-10" dirty="0">
                          <a:latin typeface="Calibri"/>
                          <a:cs typeface="Calibri"/>
                        </a:rPr>
                        <a:t>H</a:t>
                      </a:r>
                      <a:r>
                        <a:rPr sz="800" b="1" dirty="0">
                          <a:latin typeface="Calibri"/>
                          <a:cs typeface="Calibri"/>
                        </a:rPr>
                        <a:t>AVE</a:t>
                      </a:r>
                      <a:r>
                        <a:rPr sz="800" b="1" spc="-30" dirty="0">
                          <a:latin typeface="Times New Roman"/>
                          <a:cs typeface="Times New Roman"/>
                        </a:rPr>
                        <a:t> </a:t>
                      </a:r>
                      <a:r>
                        <a:rPr sz="800" b="1" spc="-10" dirty="0">
                          <a:latin typeface="Calibri"/>
                          <a:cs typeface="Calibri"/>
                        </a:rPr>
                        <a:t>L</a:t>
                      </a:r>
                      <a:r>
                        <a:rPr sz="800" b="1" dirty="0">
                          <a:latin typeface="Calibri"/>
                          <a:cs typeface="Calibri"/>
                        </a:rPr>
                        <a:t>E</a:t>
                      </a:r>
                      <a:r>
                        <a:rPr sz="800" b="1" spc="-10" dirty="0">
                          <a:latin typeface="Calibri"/>
                          <a:cs typeface="Calibri"/>
                        </a:rPr>
                        <a:t>A</a:t>
                      </a:r>
                      <a:r>
                        <a:rPr sz="800" b="1" dirty="0">
                          <a:latin typeface="Calibri"/>
                          <a:cs typeface="Calibri"/>
                        </a:rPr>
                        <a:t>R</a:t>
                      </a:r>
                      <a:r>
                        <a:rPr sz="800" b="1" spc="-10" dirty="0">
                          <a:latin typeface="Calibri"/>
                          <a:cs typeface="Calibri"/>
                        </a:rPr>
                        <a:t>N</a:t>
                      </a:r>
                      <a:r>
                        <a:rPr sz="800" b="1" dirty="0">
                          <a:latin typeface="Calibri"/>
                          <a:cs typeface="Calibri"/>
                        </a:rPr>
                        <a:t>T</a:t>
                      </a:r>
                      <a:r>
                        <a:rPr sz="800" b="1" spc="-10" dirty="0">
                          <a:latin typeface="Calibri"/>
                          <a:cs typeface="Calibri"/>
                        </a:rPr>
                        <a:t>/</a:t>
                      </a:r>
                      <a:r>
                        <a:rPr sz="800" b="1" dirty="0">
                          <a:latin typeface="Calibri"/>
                          <a:cs typeface="Calibri"/>
                        </a:rPr>
                        <a:t>A</a:t>
                      </a:r>
                      <a:r>
                        <a:rPr sz="800" b="1" spc="-10" dirty="0">
                          <a:latin typeface="Calibri"/>
                          <a:cs typeface="Calibri"/>
                        </a:rPr>
                        <a:t>C</a:t>
                      </a:r>
                      <a:r>
                        <a:rPr sz="800" b="1" dirty="0">
                          <a:latin typeface="Calibri"/>
                          <a:cs typeface="Calibri"/>
                        </a:rPr>
                        <a:t>QUI</a:t>
                      </a:r>
                      <a:r>
                        <a:rPr sz="800" b="1" spc="5" dirty="0">
                          <a:latin typeface="Calibri"/>
                          <a:cs typeface="Calibri"/>
                        </a:rPr>
                        <a:t>R</a:t>
                      </a:r>
                      <a:r>
                        <a:rPr sz="800" b="1" spc="-15" dirty="0">
                          <a:latin typeface="Calibri"/>
                          <a:cs typeface="Calibri"/>
                        </a:rPr>
                        <a:t>E</a:t>
                      </a:r>
                      <a:r>
                        <a:rPr sz="800" b="1" dirty="0">
                          <a:latin typeface="Calibri"/>
                          <a:cs typeface="Calibri"/>
                        </a:rPr>
                        <a:t>D</a:t>
                      </a:r>
                      <a:endParaRPr sz="800">
                        <a:latin typeface="Calibri"/>
                        <a:cs typeface="Calibri"/>
                      </a:endParaRPr>
                    </a:p>
                    <a:p>
                      <a:pPr algn="ctr">
                        <a:lnSpc>
                          <a:spcPct val="100000"/>
                        </a:lnSpc>
                        <a:spcBef>
                          <a:spcPts val="23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t</a:t>
                      </a:r>
                      <a:r>
                        <a:rPr sz="700" spc="-5" dirty="0">
                          <a:latin typeface="Calibri"/>
                          <a:cs typeface="Calibri"/>
                        </a:rPr>
                        <a:t>i</a:t>
                      </a:r>
                      <a:r>
                        <a:rPr sz="700" dirty="0">
                          <a:latin typeface="Calibri"/>
                          <a:cs typeface="Calibri"/>
                        </a:rPr>
                        <a:t>ck</a:t>
                      </a:r>
                      <a:r>
                        <a:rPr sz="700" spc="-20" dirty="0">
                          <a:latin typeface="Times New Roman"/>
                          <a:cs typeface="Times New Roman"/>
                        </a:rPr>
                        <a:t> </a:t>
                      </a:r>
                      <a:r>
                        <a:rPr sz="700" spc="-5" dirty="0">
                          <a:latin typeface="Wingdings 2"/>
                          <a:cs typeface="Wingdings 2"/>
                        </a:rPr>
                        <a:t></a:t>
                      </a:r>
                      <a:r>
                        <a:rPr sz="700" dirty="0">
                          <a:latin typeface="Calibri"/>
                          <a:cs typeface="Calibri"/>
                        </a:rPr>
                        <a:t>)</a:t>
                      </a:r>
                      <a:endParaRPr sz="700">
                        <a:latin typeface="Calibri"/>
                        <a:cs typeface="Calibri"/>
                      </a:endParaRPr>
                    </a:p>
                    <a:p>
                      <a:pPr marL="183515" marR="177165" algn="ctr">
                        <a:lnSpc>
                          <a:spcPts val="1100"/>
                        </a:lnSpc>
                        <a:spcBef>
                          <a:spcPts val="30"/>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2</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lis</a:t>
                      </a:r>
                      <a:r>
                        <a:rPr sz="700" dirty="0">
                          <a:latin typeface="Calibri"/>
                          <a:cs typeface="Calibri"/>
                        </a:rPr>
                        <a:t>t</a:t>
                      </a:r>
                      <a:r>
                        <a:rPr sz="700" spc="-25" dirty="0">
                          <a:latin typeface="Times New Roman"/>
                          <a:cs typeface="Times New Roman"/>
                        </a:rPr>
                        <a:t> </a:t>
                      </a:r>
                      <a:r>
                        <a:rPr sz="700" dirty="0">
                          <a:latin typeface="Calibri"/>
                          <a:cs typeface="Calibri"/>
                        </a:rPr>
                        <a:t>of</a:t>
                      </a:r>
                      <a:r>
                        <a:rPr sz="700" spc="-25" dirty="0">
                          <a:latin typeface="Times New Roman"/>
                          <a:cs typeface="Times New Roman"/>
                        </a:rPr>
                        <a:t> </a:t>
                      </a:r>
                      <a:r>
                        <a:rPr sz="700" spc="-5" dirty="0">
                          <a:latin typeface="Calibri"/>
                          <a:cs typeface="Calibri"/>
                        </a:rPr>
                        <a:t>skill</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n</a:t>
                      </a:r>
                      <a:r>
                        <a:rPr sz="700" dirty="0">
                          <a:latin typeface="Times New Roman"/>
                          <a:cs typeface="Times New Roman"/>
                        </a:rPr>
                        <a:t> </a:t>
                      </a:r>
                      <a:r>
                        <a:rPr sz="700" dirty="0">
                          <a:latin typeface="Calibri"/>
                          <a:cs typeface="Calibri"/>
                        </a:rPr>
                        <a:t>w</a:t>
                      </a:r>
                      <a:r>
                        <a:rPr sz="700" spc="-5" dirty="0">
                          <a:latin typeface="Calibri"/>
                          <a:cs typeface="Calibri"/>
                        </a:rPr>
                        <a:t>h</a:t>
                      </a:r>
                      <a:r>
                        <a:rPr sz="700" dirty="0">
                          <a:latin typeface="Calibri"/>
                          <a:cs typeface="Calibri"/>
                        </a:rPr>
                        <a:t>at</a:t>
                      </a:r>
                      <a:r>
                        <a:rPr sz="700" spc="-25" dirty="0">
                          <a:latin typeface="Times New Roman"/>
                          <a:cs typeface="Times New Roman"/>
                        </a:rPr>
                        <a:t> </a:t>
                      </a:r>
                      <a:r>
                        <a:rPr sz="700" dirty="0">
                          <a:latin typeface="Calibri"/>
                          <a:cs typeface="Calibri"/>
                        </a:rPr>
                        <a:t>I</a:t>
                      </a:r>
                      <a:r>
                        <a:rPr sz="700" spc="-25" dirty="0">
                          <a:latin typeface="Times New Roman"/>
                          <a:cs typeface="Times New Roman"/>
                        </a:rPr>
                        <a:t> </a:t>
                      </a:r>
                      <a:r>
                        <a:rPr sz="700" spc="-5" dirty="0">
                          <a:latin typeface="Calibri"/>
                          <a:cs typeface="Calibri"/>
                        </a:rPr>
                        <a:t>hav</a:t>
                      </a:r>
                      <a:r>
                        <a:rPr sz="700" dirty="0">
                          <a:latin typeface="Calibri"/>
                          <a:cs typeface="Calibri"/>
                        </a:rPr>
                        <a:t>e</a:t>
                      </a:r>
                      <a:r>
                        <a:rPr sz="700" spc="-25" dirty="0">
                          <a:latin typeface="Times New Roman"/>
                          <a:cs typeface="Times New Roman"/>
                        </a:rPr>
                        <a:t> </a:t>
                      </a:r>
                      <a:r>
                        <a:rPr sz="700" dirty="0">
                          <a:latin typeface="Calibri"/>
                          <a:cs typeface="Calibri"/>
                        </a:rPr>
                        <a:t>l</a:t>
                      </a:r>
                      <a:r>
                        <a:rPr sz="700" spc="-10" dirty="0">
                          <a:latin typeface="Calibri"/>
                          <a:cs typeface="Calibri"/>
                        </a:rPr>
                        <a:t>e</a:t>
                      </a:r>
                      <a:r>
                        <a:rPr sz="700" dirty="0">
                          <a:latin typeface="Calibri"/>
                          <a:cs typeface="Calibri"/>
                        </a:rPr>
                        <a:t>ar</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35585">
                        <a:lnSpc>
                          <a:spcPct val="100000"/>
                        </a:lnSpc>
                      </a:pPr>
                      <a:r>
                        <a:rPr sz="800" b="1" dirty="0">
                          <a:latin typeface="Calibri"/>
                          <a:cs typeface="Calibri"/>
                        </a:rPr>
                        <a:t>EVID</a:t>
                      </a:r>
                      <a:r>
                        <a:rPr sz="800" b="1" spc="-10" dirty="0">
                          <a:latin typeface="Calibri"/>
                          <a:cs typeface="Calibri"/>
                        </a:rPr>
                        <a:t>E</a:t>
                      </a:r>
                      <a:r>
                        <a:rPr sz="800" b="1" dirty="0">
                          <a:latin typeface="Calibri"/>
                          <a:cs typeface="Calibri"/>
                        </a:rPr>
                        <a:t>N</a:t>
                      </a:r>
                      <a:r>
                        <a:rPr sz="800" b="1" spc="-10" dirty="0">
                          <a:latin typeface="Calibri"/>
                          <a:cs typeface="Calibri"/>
                        </a:rPr>
                        <a:t>C</a:t>
                      </a:r>
                      <a:r>
                        <a:rPr sz="800" b="1" dirty="0">
                          <a:latin typeface="Calibri"/>
                          <a:cs typeface="Calibri"/>
                        </a:rPr>
                        <a:t>E</a:t>
                      </a:r>
                      <a:r>
                        <a:rPr sz="800" b="1" spc="-25" dirty="0">
                          <a:latin typeface="Times New Roman"/>
                          <a:cs typeface="Times New Roman"/>
                        </a:rPr>
                        <a:t> </a:t>
                      </a:r>
                      <a:r>
                        <a:rPr sz="800" b="1" spc="-5" dirty="0">
                          <a:latin typeface="Calibri"/>
                          <a:cs typeface="Calibri"/>
                        </a:rPr>
                        <a:t>O</a:t>
                      </a:r>
                      <a:r>
                        <a:rPr sz="800" b="1" dirty="0">
                          <a:latin typeface="Calibri"/>
                          <a:cs typeface="Calibri"/>
                        </a:rPr>
                        <a:t>F</a:t>
                      </a:r>
                      <a:r>
                        <a:rPr sz="800" b="1" spc="-35" dirty="0">
                          <a:latin typeface="Times New Roman"/>
                          <a:cs typeface="Times New Roman"/>
                        </a:rPr>
                        <a:t> </a:t>
                      </a:r>
                      <a:r>
                        <a:rPr sz="800" b="1" dirty="0">
                          <a:latin typeface="Calibri"/>
                          <a:cs typeface="Calibri"/>
                        </a:rPr>
                        <a:t>L</a:t>
                      </a:r>
                      <a:r>
                        <a:rPr sz="800" b="1" spc="-15" dirty="0">
                          <a:latin typeface="Calibri"/>
                          <a:cs typeface="Calibri"/>
                        </a:rPr>
                        <a:t>E</a:t>
                      </a:r>
                      <a:r>
                        <a:rPr sz="800" b="1" dirty="0">
                          <a:latin typeface="Calibri"/>
                          <a:cs typeface="Calibri"/>
                        </a:rPr>
                        <a:t>A</a:t>
                      </a:r>
                      <a:r>
                        <a:rPr sz="800" b="1" spc="-10" dirty="0">
                          <a:latin typeface="Calibri"/>
                          <a:cs typeface="Calibri"/>
                        </a:rPr>
                        <a:t>RN</a:t>
                      </a:r>
                      <a:r>
                        <a:rPr sz="800" b="1" dirty="0">
                          <a:latin typeface="Calibri"/>
                          <a:cs typeface="Calibri"/>
                        </a:rPr>
                        <a:t>I</a:t>
                      </a:r>
                      <a:r>
                        <a:rPr sz="800" b="1" spc="-10" dirty="0">
                          <a:latin typeface="Calibri"/>
                          <a:cs typeface="Calibri"/>
                        </a:rPr>
                        <a:t>N</a:t>
                      </a:r>
                      <a:r>
                        <a:rPr sz="800" b="1" dirty="0">
                          <a:latin typeface="Calibri"/>
                          <a:cs typeface="Calibri"/>
                        </a:rPr>
                        <a:t>G*</a:t>
                      </a:r>
                      <a:r>
                        <a:rPr sz="800" b="1" spc="-35" dirty="0">
                          <a:latin typeface="Times New Roman"/>
                          <a:cs typeface="Times New Roman"/>
                        </a:rPr>
                        <a:t> </a:t>
                      </a:r>
                      <a:r>
                        <a:rPr sz="800" b="1" spc="-10" dirty="0">
                          <a:latin typeface="Calibri"/>
                          <a:cs typeface="Calibri"/>
                        </a:rPr>
                        <a:t>(</a:t>
                      </a:r>
                      <a:r>
                        <a:rPr sz="800" b="1" dirty="0">
                          <a:latin typeface="Calibri"/>
                          <a:cs typeface="Calibri"/>
                        </a:rPr>
                        <a:t>if</a:t>
                      </a:r>
                      <a:r>
                        <a:rPr sz="800" b="1" spc="-30" dirty="0">
                          <a:latin typeface="Times New Roman"/>
                          <a:cs typeface="Times New Roman"/>
                        </a:rPr>
                        <a:t> </a:t>
                      </a:r>
                      <a:r>
                        <a:rPr sz="800" b="1" spc="-5" dirty="0">
                          <a:latin typeface="Calibri"/>
                          <a:cs typeface="Calibri"/>
                        </a:rPr>
                        <a:t>an</a:t>
                      </a:r>
                      <a:r>
                        <a:rPr sz="800" b="1" dirty="0">
                          <a:latin typeface="Calibri"/>
                          <a:cs typeface="Calibri"/>
                        </a:rPr>
                        <a:t>y)</a:t>
                      </a:r>
                      <a:endParaRPr sz="800">
                        <a:latin typeface="Calibri"/>
                        <a:cs typeface="Calibri"/>
                      </a:endParaRPr>
                    </a:p>
                    <a:p>
                      <a:pPr marL="965835" marR="241935" indent="-716915">
                        <a:lnSpc>
                          <a:spcPct val="101099"/>
                        </a:lnSpc>
                        <a:spcBef>
                          <a:spcPts val="2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1</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e</a:t>
                      </a:r>
                      <a:r>
                        <a:rPr sz="700" spc="5" dirty="0">
                          <a:latin typeface="Calibri"/>
                          <a:cs typeface="Calibri"/>
                        </a:rPr>
                        <a:t>x</a:t>
                      </a:r>
                      <a:r>
                        <a:rPr sz="700" dirty="0">
                          <a:latin typeface="Calibri"/>
                          <a:cs typeface="Calibri"/>
                        </a:rPr>
                        <a:t>am</a:t>
                      </a:r>
                      <a:r>
                        <a:rPr sz="700" spc="-5" dirty="0">
                          <a:latin typeface="Calibri"/>
                          <a:cs typeface="Calibri"/>
                        </a:rPr>
                        <a:t>ple</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f</a:t>
                      </a:r>
                      <a:r>
                        <a:rPr sz="700" dirty="0">
                          <a:latin typeface="Times New Roman"/>
                          <a:cs typeface="Times New Roman"/>
                        </a:rPr>
                        <a:t> </a:t>
                      </a:r>
                      <a:r>
                        <a:rPr sz="700" spc="-5" dirty="0">
                          <a:latin typeface="Calibri"/>
                          <a:cs typeface="Calibri"/>
                        </a:rPr>
                        <a:t>e</a:t>
                      </a:r>
                      <a:r>
                        <a:rPr sz="700" dirty="0">
                          <a:latin typeface="Calibri"/>
                          <a:cs typeface="Calibri"/>
                        </a:rPr>
                        <a:t>vi</a:t>
                      </a:r>
                      <a:r>
                        <a:rPr sz="700" spc="-10" dirty="0">
                          <a:latin typeface="Calibri"/>
                          <a:cs typeface="Calibri"/>
                        </a:rPr>
                        <a:t>d</a:t>
                      </a:r>
                      <a:r>
                        <a:rPr sz="700" spc="5" dirty="0">
                          <a:latin typeface="Calibri"/>
                          <a:cs typeface="Calibri"/>
                        </a:rPr>
                        <a:t>e</a:t>
                      </a:r>
                      <a:r>
                        <a:rPr sz="700" spc="-5" dirty="0">
                          <a:latin typeface="Calibri"/>
                          <a:cs typeface="Calibri"/>
                        </a:rPr>
                        <a:t>n</a:t>
                      </a:r>
                      <a:r>
                        <a:rPr sz="700" dirty="0">
                          <a:latin typeface="Calibri"/>
                          <a:cs typeface="Calibri"/>
                        </a:rPr>
                        <a:t>c</a:t>
                      </a:r>
                      <a:r>
                        <a:rPr sz="700" spc="-5" dirty="0">
                          <a:latin typeface="Calibri"/>
                          <a:cs typeface="Calibri"/>
                        </a:rPr>
                        <a:t>e</a:t>
                      </a:r>
                      <a:r>
                        <a:rPr sz="700" dirty="0">
                          <a:latin typeface="Calibri"/>
                          <a:cs typeface="Calibri"/>
                        </a:rPr>
                        <a: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extLst>
                  <a:ext uri="{0D108BD9-81ED-4DB2-BD59-A6C34878D82A}">
                    <a16:rowId xmlns:a16="http://schemas.microsoft.com/office/drawing/2014/main" val="10000"/>
                  </a:ext>
                </a:extLst>
              </a:tr>
              <a:tr h="344621">
                <a:tc gridSpan="2"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vMerge="1">
                  <a:txBody>
                    <a:bodyPr/>
                    <a:lstStyle/>
                    <a:p>
                      <a:endParaRPr/>
                    </a:p>
                  </a:txBody>
                  <a:tcPr marL="0" marR="0" marT="0" marB="0"/>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800" b="1" dirty="0">
                          <a:latin typeface="Calibri"/>
                          <a:cs typeface="Calibri"/>
                        </a:rPr>
                        <a:t>8</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extLst>
                  <a:ext uri="{0D108BD9-81ED-4DB2-BD59-A6C34878D82A}">
                    <a16:rowId xmlns:a16="http://schemas.microsoft.com/office/drawing/2014/main" val="10001"/>
                  </a:ext>
                </a:extLst>
              </a:tr>
              <a:tr h="285085">
                <a:tc>
                  <a:txBody>
                    <a:bodyPr/>
                    <a:lstStyle/>
                    <a:p>
                      <a:pPr marL="66040">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284239">
                <a:tc>
                  <a:txBody>
                    <a:bodyPr/>
                    <a:lstStyle/>
                    <a:p>
                      <a:pPr marL="66040">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283940">
                <a:tc>
                  <a:txBody>
                    <a:bodyPr/>
                    <a:lstStyle/>
                    <a:p>
                      <a:pPr marL="66040">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285085">
                <a:tc>
                  <a:txBody>
                    <a:bodyPr/>
                    <a:lstStyle/>
                    <a:p>
                      <a:pPr marL="66040">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bl>
          </a:graphicData>
        </a:graphic>
      </p:graphicFrame>
      <p:sp>
        <p:nvSpPr>
          <p:cNvPr id="9" name="TextBox 23">
            <a:extLst>
              <a:ext uri="{FF2B5EF4-FFF2-40B4-BE49-F238E27FC236}">
                <a16:creationId xmlns:a16="http://schemas.microsoft.com/office/drawing/2014/main" id="{B8F3767A-B720-BF49-503F-BDE0C6276FB5}"/>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34</a:t>
            </a:r>
          </a:p>
        </p:txBody>
      </p:sp>
      <p:sp>
        <p:nvSpPr>
          <p:cNvPr id="10" name="TextBox 16">
            <a:extLst>
              <a:ext uri="{FF2B5EF4-FFF2-40B4-BE49-F238E27FC236}">
                <a16:creationId xmlns:a16="http://schemas.microsoft.com/office/drawing/2014/main" id="{D5CB0004-3FF9-D2A2-D8B0-61DFDBE4D396}"/>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AutoShape 2">
            <a:extLst>
              <a:ext uri="{FF2B5EF4-FFF2-40B4-BE49-F238E27FC236}">
                <a16:creationId xmlns:a16="http://schemas.microsoft.com/office/drawing/2014/main" id="{A8A7C278-D1EF-2377-A9E6-B8819E65AFF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2" name="TextBox 47">
            <a:extLst>
              <a:ext uri="{FF2B5EF4-FFF2-40B4-BE49-F238E27FC236}">
                <a16:creationId xmlns:a16="http://schemas.microsoft.com/office/drawing/2014/main" id="{820BAED3-43E8-A030-AA88-B6E45EB17C0E}"/>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3" y="2191092"/>
            <a:ext cx="6168756" cy="467757"/>
          </a:xfrm>
          <a:prstGeom prst="rect">
            <a:avLst/>
          </a:prstGeom>
        </p:spPr>
        <p:txBody>
          <a:bodyPr vert="horz" wrap="square" lIns="0" tIns="0" rIns="0" bIns="0" rtlCol="0">
            <a:spAutoFit/>
          </a:bodyPr>
          <a:lstStyle/>
          <a:p>
            <a:pPr marL="9542"/>
            <a:r>
              <a:rPr sz="902" b="1" spc="-4" dirty="0">
                <a:latin typeface="Calibri"/>
                <a:cs typeface="Calibri"/>
              </a:rPr>
              <a:t>c)</a:t>
            </a:r>
            <a:r>
              <a:rPr sz="902" b="1" spc="-4" dirty="0">
                <a:latin typeface="Times New Roman"/>
                <a:cs typeface="Times New Roman"/>
              </a:rPr>
              <a:t>  </a:t>
            </a:r>
            <a:r>
              <a:rPr sz="902" b="1" spc="15" dirty="0">
                <a:latin typeface="Times New Roman"/>
                <a:cs typeface="Times New Roman"/>
              </a:rPr>
              <a:t> </a:t>
            </a:r>
            <a:r>
              <a:rPr sz="902" b="1" spc="-8" dirty="0">
                <a:latin typeface="Calibri"/>
                <a:cs typeface="Calibri"/>
              </a:rPr>
              <a:t>NON</a:t>
            </a:r>
            <a:r>
              <a:rPr sz="902" b="1" dirty="0">
                <a:latin typeface="Calibri"/>
                <a:cs typeface="Calibri"/>
              </a:rPr>
              <a:t>-FO</a:t>
            </a:r>
            <a:r>
              <a:rPr sz="902" b="1" spc="-11" dirty="0">
                <a:latin typeface="Calibri"/>
                <a:cs typeface="Calibri"/>
              </a:rPr>
              <a:t>R</a:t>
            </a:r>
            <a:r>
              <a:rPr sz="902" b="1" spc="-4" dirty="0">
                <a:latin typeface="Calibri"/>
                <a:cs typeface="Calibri"/>
              </a:rPr>
              <a:t>M</a:t>
            </a:r>
            <a:r>
              <a:rPr sz="902" b="1" spc="-8" dirty="0">
                <a:latin typeface="Calibri"/>
                <a:cs typeface="Calibri"/>
              </a:rPr>
              <a:t>AL</a:t>
            </a:r>
            <a:r>
              <a:rPr sz="902" b="1" spc="-23" dirty="0">
                <a:latin typeface="Times New Roman"/>
                <a:cs typeface="Times New Roman"/>
              </a:rPr>
              <a:t> </a:t>
            </a:r>
            <a:r>
              <a:rPr sz="902" b="1" spc="-8" dirty="0">
                <a:latin typeface="Calibri"/>
                <a:cs typeface="Calibri"/>
              </a:rPr>
              <a:t>L</a:t>
            </a:r>
            <a:r>
              <a:rPr sz="902" b="1" spc="-15" dirty="0">
                <a:latin typeface="Calibri"/>
                <a:cs typeface="Calibri"/>
              </a:rPr>
              <a:t>E</a:t>
            </a:r>
            <a:r>
              <a:rPr sz="902" b="1" spc="-8" dirty="0">
                <a:latin typeface="Calibri"/>
                <a:cs typeface="Calibri"/>
              </a:rPr>
              <a:t>A</a:t>
            </a:r>
            <a:r>
              <a:rPr sz="902" b="1" spc="-11" dirty="0">
                <a:latin typeface="Calibri"/>
                <a:cs typeface="Calibri"/>
              </a:rPr>
              <a:t>R</a:t>
            </a:r>
            <a:r>
              <a:rPr sz="902" b="1" spc="-8" dirty="0">
                <a:latin typeface="Calibri"/>
                <a:cs typeface="Calibri"/>
              </a:rPr>
              <a:t>NI</a:t>
            </a:r>
            <a:r>
              <a:rPr sz="902" b="1" spc="-19" dirty="0">
                <a:latin typeface="Calibri"/>
                <a:cs typeface="Calibri"/>
              </a:rPr>
              <a:t>N</a:t>
            </a:r>
            <a:r>
              <a:rPr sz="902" b="1" dirty="0">
                <a:latin typeface="Calibri"/>
                <a:cs typeface="Calibri"/>
              </a:rPr>
              <a:t>G</a:t>
            </a:r>
            <a:r>
              <a:rPr sz="902" b="1" spc="-11" dirty="0">
                <a:latin typeface="Times New Roman"/>
                <a:cs typeface="Times New Roman"/>
              </a:rPr>
              <a:t> </a:t>
            </a:r>
            <a:r>
              <a:rPr sz="676" dirty="0">
                <a:latin typeface="Calibri"/>
                <a:cs typeface="Calibri"/>
              </a:rPr>
              <a:t>(</a:t>
            </a:r>
            <a:r>
              <a:rPr sz="676" spc="-4" dirty="0">
                <a:latin typeface="Calibri"/>
                <a:cs typeface="Calibri"/>
              </a:rPr>
              <a:t>sta</a:t>
            </a:r>
            <a:r>
              <a:rPr sz="676" spc="-8" dirty="0">
                <a:latin typeface="Calibri"/>
                <a:cs typeface="Calibri"/>
              </a:rPr>
              <a:t>r</a:t>
            </a:r>
            <a:r>
              <a:rPr sz="676" spc="-4" dirty="0">
                <a:latin typeface="Calibri"/>
                <a:cs typeface="Calibri"/>
              </a:rPr>
              <a:t>t</a:t>
            </a:r>
            <a:r>
              <a:rPr sz="676" spc="-19" dirty="0">
                <a:latin typeface="Times New Roman"/>
                <a:cs typeface="Times New Roman"/>
              </a:rPr>
              <a:t> </a:t>
            </a:r>
            <a:r>
              <a:rPr sz="676" spc="-8" dirty="0">
                <a:latin typeface="Calibri"/>
                <a:cs typeface="Calibri"/>
              </a:rPr>
              <a:t>w</a:t>
            </a:r>
            <a:r>
              <a:rPr sz="676" spc="-4" dirty="0">
                <a:latin typeface="Calibri"/>
                <a:cs typeface="Calibri"/>
              </a:rPr>
              <a:t>i</a:t>
            </a:r>
            <a:r>
              <a:rPr sz="676" dirty="0">
                <a:latin typeface="Calibri"/>
                <a:cs typeface="Calibri"/>
              </a:rPr>
              <a:t>th</a:t>
            </a:r>
            <a:r>
              <a:rPr sz="676" spc="-23" dirty="0">
                <a:latin typeface="Times New Roman"/>
                <a:cs typeface="Times New Roman"/>
              </a:rPr>
              <a:t> </a:t>
            </a:r>
            <a:r>
              <a:rPr sz="676" dirty="0">
                <a:latin typeface="Calibri"/>
                <a:cs typeface="Calibri"/>
              </a:rPr>
              <a:t>t</a:t>
            </a:r>
            <a:r>
              <a:rPr sz="676" spc="-8" dirty="0">
                <a:latin typeface="Calibri"/>
                <a:cs typeface="Calibri"/>
              </a:rPr>
              <a:t>h</a:t>
            </a:r>
            <a:r>
              <a:rPr sz="676" spc="-4" dirty="0">
                <a:latin typeface="Calibri"/>
                <a:cs typeface="Calibri"/>
              </a:rPr>
              <a:t>e</a:t>
            </a:r>
            <a:r>
              <a:rPr sz="676" spc="-23" dirty="0">
                <a:latin typeface="Times New Roman"/>
                <a:cs typeface="Times New Roman"/>
              </a:rPr>
              <a:t> </a:t>
            </a:r>
            <a:r>
              <a:rPr sz="676" dirty="0">
                <a:latin typeface="Calibri"/>
                <a:cs typeface="Calibri"/>
              </a:rPr>
              <a:t>m</a:t>
            </a:r>
            <a:r>
              <a:rPr sz="676" spc="4" dirty="0">
                <a:latin typeface="Calibri"/>
                <a:cs typeface="Calibri"/>
              </a:rPr>
              <a:t>o</a:t>
            </a:r>
            <a:r>
              <a:rPr sz="676" spc="-4" dirty="0">
                <a:latin typeface="Calibri"/>
                <a:cs typeface="Calibri"/>
              </a:rPr>
              <a:t>st</a:t>
            </a:r>
            <a:r>
              <a:rPr sz="676" spc="-19" dirty="0">
                <a:latin typeface="Times New Roman"/>
                <a:cs typeface="Times New Roman"/>
              </a:rPr>
              <a:t> </a:t>
            </a:r>
            <a:r>
              <a:rPr sz="676" spc="-8" dirty="0">
                <a:latin typeface="Calibri"/>
                <a:cs typeface="Calibri"/>
              </a:rPr>
              <a:t>re</a:t>
            </a:r>
            <a:r>
              <a:rPr sz="676" spc="-4" dirty="0">
                <a:latin typeface="Calibri"/>
                <a:cs typeface="Calibri"/>
              </a:rPr>
              <a:t>c</a:t>
            </a:r>
            <a:r>
              <a:rPr sz="676" dirty="0">
                <a:latin typeface="Calibri"/>
                <a:cs typeface="Calibri"/>
              </a:rPr>
              <a:t>e</a:t>
            </a:r>
            <a:r>
              <a:rPr sz="676" spc="-4" dirty="0">
                <a:latin typeface="Calibri"/>
                <a:cs typeface="Calibri"/>
              </a:rPr>
              <a:t>n</a:t>
            </a:r>
            <a:r>
              <a:rPr sz="676" dirty="0">
                <a:latin typeface="Calibri"/>
                <a:cs typeface="Calibri"/>
              </a:rPr>
              <a:t>t)</a:t>
            </a:r>
            <a:endParaRPr sz="676">
              <a:latin typeface="Calibri"/>
              <a:cs typeface="Calibri"/>
            </a:endParaRPr>
          </a:p>
          <a:p>
            <a:pPr marL="181289">
              <a:spcBef>
                <a:spcPts val="180"/>
              </a:spcBef>
            </a:pPr>
            <a:r>
              <a:rPr sz="902" spc="-11" dirty="0">
                <a:latin typeface="Calibri"/>
                <a:cs typeface="Calibri"/>
              </a:rPr>
              <a:t>Le</a:t>
            </a:r>
            <a:r>
              <a:rPr sz="902" spc="-8" dirty="0">
                <a:latin typeface="Calibri"/>
                <a:cs typeface="Calibri"/>
              </a:rPr>
              <a:t>a</a:t>
            </a:r>
            <a:r>
              <a:rPr sz="902" dirty="0">
                <a:latin typeface="Calibri"/>
                <a:cs typeface="Calibri"/>
              </a:rPr>
              <a:t>r</a:t>
            </a:r>
            <a:r>
              <a:rPr sz="902" spc="4" dirty="0">
                <a:latin typeface="Calibri"/>
                <a:cs typeface="Calibri"/>
              </a:rPr>
              <a:t>n</a:t>
            </a:r>
            <a:r>
              <a:rPr sz="902" dirty="0">
                <a:latin typeface="Calibri"/>
                <a:cs typeface="Calibri"/>
              </a:rPr>
              <a:t>in</a:t>
            </a:r>
            <a:r>
              <a:rPr sz="902" spc="-8" dirty="0">
                <a:latin typeface="Calibri"/>
                <a:cs typeface="Calibri"/>
              </a:rPr>
              <a:t>g</a:t>
            </a:r>
            <a:r>
              <a:rPr sz="902" spc="-30" dirty="0">
                <a:latin typeface="Times New Roman"/>
                <a:cs typeface="Times New Roman"/>
              </a:rPr>
              <a:t> </a:t>
            </a:r>
            <a:r>
              <a:rPr sz="902" spc="-11" dirty="0">
                <a:latin typeface="Calibri"/>
                <a:cs typeface="Calibri"/>
              </a:rPr>
              <a:t>t</a:t>
            </a:r>
            <a:r>
              <a:rPr sz="902" dirty="0">
                <a:latin typeface="Calibri"/>
                <a:cs typeface="Calibri"/>
              </a:rPr>
              <a:t>h</a:t>
            </a:r>
            <a:r>
              <a:rPr sz="902" spc="-4" dirty="0">
                <a:latin typeface="Calibri"/>
                <a:cs typeface="Calibri"/>
              </a:rPr>
              <a:t>at</a:t>
            </a:r>
            <a:r>
              <a:rPr sz="902" spc="-23" dirty="0">
                <a:latin typeface="Times New Roman"/>
                <a:cs typeface="Times New Roman"/>
              </a:rPr>
              <a:t> </a:t>
            </a:r>
            <a:r>
              <a:rPr sz="902" spc="-4" dirty="0">
                <a:latin typeface="Calibri"/>
                <a:cs typeface="Calibri"/>
              </a:rPr>
              <a:t>ta</a:t>
            </a:r>
            <a:r>
              <a:rPr sz="902" spc="-11" dirty="0">
                <a:latin typeface="Calibri"/>
                <a:cs typeface="Calibri"/>
              </a:rPr>
              <a:t>k</a:t>
            </a:r>
            <a:r>
              <a:rPr sz="902" spc="-8" dirty="0">
                <a:latin typeface="Calibri"/>
                <a:cs typeface="Calibri"/>
              </a:rPr>
              <a:t>es</a:t>
            </a:r>
            <a:r>
              <a:rPr sz="902" spc="-30" dirty="0">
                <a:latin typeface="Times New Roman"/>
                <a:cs typeface="Times New Roman"/>
              </a:rPr>
              <a:t> </a:t>
            </a:r>
            <a:r>
              <a:rPr sz="902" dirty="0">
                <a:latin typeface="Calibri"/>
                <a:cs typeface="Calibri"/>
              </a:rPr>
              <a:t>pl</a:t>
            </a:r>
            <a:r>
              <a:rPr sz="902" spc="-8" dirty="0">
                <a:latin typeface="Calibri"/>
                <a:cs typeface="Calibri"/>
              </a:rPr>
              <a:t>ace</a:t>
            </a:r>
            <a:r>
              <a:rPr sz="902" spc="-30" dirty="0">
                <a:latin typeface="Times New Roman"/>
                <a:cs typeface="Times New Roman"/>
              </a:rPr>
              <a:t> </a:t>
            </a:r>
            <a:r>
              <a:rPr sz="902" dirty="0">
                <a:latin typeface="Calibri"/>
                <a:cs typeface="Calibri"/>
              </a:rPr>
              <a:t>alongs</a:t>
            </a:r>
            <a:r>
              <a:rPr sz="902" spc="-11" dirty="0">
                <a:latin typeface="Calibri"/>
                <a:cs typeface="Calibri"/>
              </a:rPr>
              <a:t>i</a:t>
            </a:r>
            <a:r>
              <a:rPr sz="902" dirty="0">
                <a:latin typeface="Calibri"/>
                <a:cs typeface="Calibri"/>
              </a:rPr>
              <a:t>d</a:t>
            </a:r>
            <a:r>
              <a:rPr sz="902" spc="-8" dirty="0">
                <a:latin typeface="Calibri"/>
                <a:cs typeface="Calibri"/>
              </a:rPr>
              <a:t>e</a:t>
            </a:r>
            <a:r>
              <a:rPr sz="902" spc="-26" dirty="0">
                <a:latin typeface="Times New Roman"/>
                <a:cs typeface="Times New Roman"/>
              </a:rPr>
              <a:t> </a:t>
            </a:r>
            <a:r>
              <a:rPr sz="902" spc="-4" dirty="0">
                <a:latin typeface="Calibri"/>
                <a:cs typeface="Calibri"/>
              </a:rPr>
              <a:t>t</a:t>
            </a:r>
            <a:r>
              <a:rPr sz="902" dirty="0">
                <a:latin typeface="Calibri"/>
                <a:cs typeface="Calibri"/>
              </a:rPr>
              <a:t>h</a:t>
            </a:r>
            <a:r>
              <a:rPr sz="902" spc="-8" dirty="0">
                <a:latin typeface="Calibri"/>
                <a:cs typeface="Calibri"/>
              </a:rPr>
              <a:t>e</a:t>
            </a:r>
            <a:r>
              <a:rPr sz="902" spc="-26" dirty="0">
                <a:latin typeface="Times New Roman"/>
                <a:cs typeface="Times New Roman"/>
              </a:rPr>
              <a:t> </a:t>
            </a:r>
            <a:r>
              <a:rPr sz="902" dirty="0">
                <a:latin typeface="Calibri"/>
                <a:cs typeface="Calibri"/>
              </a:rPr>
              <a:t>ma</a:t>
            </a:r>
            <a:r>
              <a:rPr sz="902" spc="-8" dirty="0">
                <a:latin typeface="Calibri"/>
                <a:cs typeface="Calibri"/>
              </a:rPr>
              <a:t>i</a:t>
            </a:r>
            <a:r>
              <a:rPr sz="902" dirty="0">
                <a:latin typeface="Calibri"/>
                <a:cs typeface="Calibri"/>
              </a:rPr>
              <a:t>n</a:t>
            </a:r>
            <a:r>
              <a:rPr sz="902" spc="-4" dirty="0">
                <a:latin typeface="Calibri"/>
                <a:cs typeface="Calibri"/>
              </a:rPr>
              <a:t>s</a:t>
            </a:r>
            <a:r>
              <a:rPr sz="902" dirty="0">
                <a:latin typeface="Calibri"/>
                <a:cs typeface="Calibri"/>
              </a:rPr>
              <a:t>t</a:t>
            </a:r>
            <a:r>
              <a:rPr sz="902" spc="-4" dirty="0">
                <a:latin typeface="Calibri"/>
                <a:cs typeface="Calibri"/>
              </a:rPr>
              <a:t>re</a:t>
            </a:r>
            <a:r>
              <a:rPr sz="902" spc="-11" dirty="0">
                <a:latin typeface="Calibri"/>
                <a:cs typeface="Calibri"/>
              </a:rPr>
              <a:t>a</a:t>
            </a:r>
            <a:r>
              <a:rPr sz="902" spc="-8" dirty="0">
                <a:latin typeface="Calibri"/>
                <a:cs typeface="Calibri"/>
              </a:rPr>
              <a:t>m</a:t>
            </a:r>
            <a:r>
              <a:rPr sz="902" spc="-19" dirty="0">
                <a:latin typeface="Times New Roman"/>
                <a:cs typeface="Times New Roman"/>
              </a:rPr>
              <a:t> </a:t>
            </a:r>
            <a:r>
              <a:rPr sz="902" spc="-8" dirty="0">
                <a:latin typeface="Calibri"/>
                <a:cs typeface="Calibri"/>
              </a:rPr>
              <a:t>sy</a:t>
            </a:r>
            <a:r>
              <a:rPr sz="902" spc="-4" dirty="0">
                <a:latin typeface="Calibri"/>
                <a:cs typeface="Calibri"/>
              </a:rPr>
              <a:t>s</a:t>
            </a:r>
            <a:r>
              <a:rPr sz="902" dirty="0">
                <a:latin typeface="Calibri"/>
                <a:cs typeface="Calibri"/>
              </a:rPr>
              <a:t>t</a:t>
            </a:r>
            <a:r>
              <a:rPr sz="902" spc="-8" dirty="0">
                <a:latin typeface="Calibri"/>
                <a:cs typeface="Calibri"/>
              </a:rPr>
              <a:t>ems</a:t>
            </a:r>
            <a:r>
              <a:rPr sz="902" spc="-19" dirty="0">
                <a:latin typeface="Times New Roman"/>
                <a:cs typeface="Times New Roman"/>
              </a:rPr>
              <a:t> </a:t>
            </a:r>
            <a:r>
              <a:rPr sz="902" spc="-8" dirty="0">
                <a:latin typeface="Calibri"/>
                <a:cs typeface="Calibri"/>
              </a:rPr>
              <a:t>o</a:t>
            </a:r>
            <a:r>
              <a:rPr sz="902" dirty="0">
                <a:latin typeface="Calibri"/>
                <a:cs typeface="Calibri"/>
              </a:rPr>
              <a:t>f</a:t>
            </a:r>
            <a:r>
              <a:rPr sz="902" spc="-26" dirty="0">
                <a:latin typeface="Times New Roman"/>
                <a:cs typeface="Times New Roman"/>
              </a:rPr>
              <a:t> </a:t>
            </a:r>
            <a:r>
              <a:rPr sz="902" spc="-8" dirty="0">
                <a:latin typeface="Calibri"/>
                <a:cs typeface="Calibri"/>
              </a:rPr>
              <a:t>e</a:t>
            </a:r>
            <a:r>
              <a:rPr sz="902" spc="-4" dirty="0">
                <a:latin typeface="Calibri"/>
                <a:cs typeface="Calibri"/>
              </a:rPr>
              <a:t>d</a:t>
            </a:r>
            <a:r>
              <a:rPr sz="902" dirty="0">
                <a:latin typeface="Calibri"/>
                <a:cs typeface="Calibri"/>
              </a:rPr>
              <a:t>u</a:t>
            </a:r>
            <a:r>
              <a:rPr sz="902" spc="-8" dirty="0">
                <a:latin typeface="Calibri"/>
                <a:cs typeface="Calibri"/>
              </a:rPr>
              <a:t>c</a:t>
            </a:r>
            <a:r>
              <a:rPr sz="902" spc="-11" dirty="0">
                <a:latin typeface="Calibri"/>
                <a:cs typeface="Calibri"/>
              </a:rPr>
              <a:t>a</a:t>
            </a:r>
            <a:r>
              <a:rPr sz="902" spc="-4" dirty="0">
                <a:latin typeface="Calibri"/>
                <a:cs typeface="Calibri"/>
              </a:rPr>
              <a:t>t</a:t>
            </a:r>
            <a:r>
              <a:rPr sz="902" dirty="0">
                <a:latin typeface="Calibri"/>
                <a:cs typeface="Calibri"/>
              </a:rPr>
              <a:t>i</a:t>
            </a:r>
            <a:r>
              <a:rPr sz="902" spc="-4" dirty="0">
                <a:latin typeface="Calibri"/>
                <a:cs typeface="Calibri"/>
              </a:rPr>
              <a:t>o</a:t>
            </a:r>
            <a:r>
              <a:rPr sz="902" dirty="0">
                <a:latin typeface="Calibri"/>
                <a:cs typeface="Calibri"/>
              </a:rPr>
              <a:t>n</a:t>
            </a:r>
            <a:r>
              <a:rPr sz="902" spc="-30" dirty="0">
                <a:latin typeface="Times New Roman"/>
                <a:cs typeface="Times New Roman"/>
              </a:rPr>
              <a:t> </a:t>
            </a:r>
            <a:r>
              <a:rPr sz="902" dirty="0">
                <a:latin typeface="Calibri"/>
                <a:cs typeface="Calibri"/>
              </a:rPr>
              <a:t>a</a:t>
            </a:r>
            <a:r>
              <a:rPr sz="902" spc="4" dirty="0">
                <a:latin typeface="Calibri"/>
                <a:cs typeface="Calibri"/>
              </a:rPr>
              <a:t>n</a:t>
            </a:r>
            <a:r>
              <a:rPr sz="902" dirty="0">
                <a:latin typeface="Calibri"/>
                <a:cs typeface="Calibri"/>
              </a:rPr>
              <a:t>d</a:t>
            </a:r>
            <a:r>
              <a:rPr sz="902" spc="-26" dirty="0">
                <a:latin typeface="Times New Roman"/>
                <a:cs typeface="Times New Roman"/>
              </a:rPr>
              <a:t> </a:t>
            </a:r>
            <a:r>
              <a:rPr sz="902" spc="-4" dirty="0">
                <a:latin typeface="Calibri"/>
                <a:cs typeface="Calibri"/>
              </a:rPr>
              <a:t>t</a:t>
            </a:r>
            <a:r>
              <a:rPr sz="902" dirty="0">
                <a:latin typeface="Calibri"/>
                <a:cs typeface="Calibri"/>
              </a:rPr>
              <a:t>ra</a:t>
            </a:r>
            <a:r>
              <a:rPr sz="902" spc="-8" dirty="0">
                <a:latin typeface="Calibri"/>
                <a:cs typeface="Calibri"/>
              </a:rPr>
              <a:t>i</a:t>
            </a:r>
            <a:r>
              <a:rPr sz="902" dirty="0">
                <a:latin typeface="Calibri"/>
                <a:cs typeface="Calibri"/>
              </a:rPr>
              <a:t>ning.</a:t>
            </a:r>
            <a:r>
              <a:rPr sz="902" spc="-23" dirty="0">
                <a:latin typeface="Times New Roman"/>
                <a:cs typeface="Times New Roman"/>
              </a:rPr>
              <a:t> </a:t>
            </a:r>
            <a:r>
              <a:rPr sz="902" spc="-15" dirty="0">
                <a:latin typeface="Calibri"/>
                <a:cs typeface="Calibri"/>
              </a:rPr>
              <a:t>I</a:t>
            </a:r>
            <a:r>
              <a:rPr sz="902" spc="-4" dirty="0">
                <a:latin typeface="Calibri"/>
                <a:cs typeface="Calibri"/>
              </a:rPr>
              <a:t>t</a:t>
            </a:r>
            <a:r>
              <a:rPr sz="902" spc="-19" dirty="0">
                <a:latin typeface="Times New Roman"/>
                <a:cs typeface="Times New Roman"/>
              </a:rPr>
              <a:t> </a:t>
            </a:r>
            <a:r>
              <a:rPr sz="902" spc="-8" dirty="0">
                <a:latin typeface="Calibri"/>
                <a:cs typeface="Calibri"/>
              </a:rPr>
              <a:t>may</a:t>
            </a:r>
            <a:r>
              <a:rPr sz="902" spc="-30" dirty="0">
                <a:latin typeface="Times New Roman"/>
                <a:cs typeface="Times New Roman"/>
              </a:rPr>
              <a:t> </a:t>
            </a:r>
            <a:r>
              <a:rPr sz="902" dirty="0">
                <a:latin typeface="Calibri"/>
                <a:cs typeface="Calibri"/>
              </a:rPr>
              <a:t>b</a:t>
            </a:r>
            <a:r>
              <a:rPr sz="902" spc="-8" dirty="0">
                <a:latin typeface="Calibri"/>
                <a:cs typeface="Calibri"/>
              </a:rPr>
              <a:t>e</a:t>
            </a:r>
            <a:r>
              <a:rPr sz="902" spc="-19" dirty="0">
                <a:latin typeface="Times New Roman"/>
                <a:cs typeface="Times New Roman"/>
              </a:rPr>
              <a:t> </a:t>
            </a:r>
            <a:r>
              <a:rPr sz="902" spc="-11" dirty="0">
                <a:latin typeface="Calibri"/>
                <a:cs typeface="Calibri"/>
              </a:rPr>
              <a:t>assesse</a:t>
            </a:r>
            <a:r>
              <a:rPr sz="902" spc="-8" dirty="0">
                <a:latin typeface="Calibri"/>
                <a:cs typeface="Calibri"/>
              </a:rPr>
              <a:t>d</a:t>
            </a:r>
            <a:r>
              <a:rPr sz="902" spc="-15" dirty="0">
                <a:latin typeface="Times New Roman"/>
                <a:cs typeface="Times New Roman"/>
              </a:rPr>
              <a:t> </a:t>
            </a:r>
            <a:r>
              <a:rPr sz="902" spc="-8" dirty="0">
                <a:latin typeface="Calibri"/>
                <a:cs typeface="Calibri"/>
              </a:rPr>
              <a:t>b</a:t>
            </a:r>
            <a:r>
              <a:rPr sz="902" dirty="0">
                <a:latin typeface="Calibri"/>
                <a:cs typeface="Calibri"/>
              </a:rPr>
              <a:t>u</a:t>
            </a:r>
            <a:r>
              <a:rPr sz="902" spc="-4" dirty="0">
                <a:latin typeface="Calibri"/>
                <a:cs typeface="Calibri"/>
              </a:rPr>
              <a:t>t</a:t>
            </a:r>
            <a:r>
              <a:rPr sz="902" spc="-26" dirty="0">
                <a:latin typeface="Times New Roman"/>
                <a:cs typeface="Times New Roman"/>
              </a:rPr>
              <a:t> </a:t>
            </a:r>
            <a:r>
              <a:rPr sz="902" dirty="0">
                <a:latin typeface="Calibri"/>
                <a:cs typeface="Calibri"/>
              </a:rPr>
              <a:t>d</a:t>
            </a:r>
            <a:r>
              <a:rPr sz="902" spc="-8" dirty="0">
                <a:latin typeface="Calibri"/>
                <a:cs typeface="Calibri"/>
              </a:rPr>
              <a:t>oes</a:t>
            </a:r>
            <a:r>
              <a:rPr sz="902" spc="-19" dirty="0">
                <a:latin typeface="Times New Roman"/>
                <a:cs typeface="Times New Roman"/>
              </a:rPr>
              <a:t> </a:t>
            </a:r>
            <a:r>
              <a:rPr sz="902" spc="-8" dirty="0">
                <a:latin typeface="Calibri"/>
                <a:cs typeface="Calibri"/>
              </a:rPr>
              <a:t>n</a:t>
            </a:r>
            <a:r>
              <a:rPr sz="902" spc="-4" dirty="0">
                <a:latin typeface="Calibri"/>
                <a:cs typeface="Calibri"/>
              </a:rPr>
              <a:t>o</a:t>
            </a:r>
            <a:r>
              <a:rPr sz="902" dirty="0">
                <a:latin typeface="Calibri"/>
                <a:cs typeface="Calibri"/>
              </a:rPr>
              <a:t>t</a:t>
            </a:r>
            <a:r>
              <a:rPr sz="902" spc="-23" dirty="0">
                <a:latin typeface="Times New Roman"/>
                <a:cs typeface="Times New Roman"/>
              </a:rPr>
              <a:t> </a:t>
            </a:r>
            <a:r>
              <a:rPr sz="902" spc="4" dirty="0">
                <a:latin typeface="Calibri"/>
                <a:cs typeface="Calibri"/>
              </a:rPr>
              <a:t>n</a:t>
            </a:r>
            <a:r>
              <a:rPr sz="902" spc="-11" dirty="0">
                <a:latin typeface="Calibri"/>
                <a:cs typeface="Calibri"/>
              </a:rPr>
              <a:t>or</a:t>
            </a:r>
            <a:r>
              <a:rPr sz="902" dirty="0">
                <a:latin typeface="Calibri"/>
                <a:cs typeface="Calibri"/>
              </a:rPr>
              <a:t>mal</a:t>
            </a:r>
            <a:r>
              <a:rPr sz="902" spc="45" dirty="0">
                <a:latin typeface="Calibri"/>
                <a:cs typeface="Calibri"/>
              </a:rPr>
              <a:t>l</a:t>
            </a:r>
            <a:r>
              <a:rPr sz="902" spc="-8" dirty="0">
                <a:latin typeface="Calibri"/>
                <a:cs typeface="Calibri"/>
              </a:rPr>
              <a:t>y</a:t>
            </a:r>
            <a:endParaRPr sz="902">
              <a:latin typeface="Calibri"/>
              <a:cs typeface="Calibri"/>
            </a:endParaRPr>
          </a:p>
          <a:p>
            <a:pPr marL="181289">
              <a:spcBef>
                <a:spcPts val="180"/>
              </a:spcBef>
            </a:pPr>
            <a:r>
              <a:rPr sz="902" dirty="0">
                <a:latin typeface="Calibri"/>
                <a:cs typeface="Calibri"/>
              </a:rPr>
              <a:t>lead</a:t>
            </a:r>
            <a:r>
              <a:rPr sz="902" spc="-4" dirty="0">
                <a:latin typeface="Calibri"/>
                <a:cs typeface="Calibri"/>
              </a:rPr>
              <a:t> </a:t>
            </a:r>
            <a:r>
              <a:rPr sz="902" dirty="0">
                <a:latin typeface="Calibri"/>
                <a:cs typeface="Calibri"/>
              </a:rPr>
              <a:t>to</a:t>
            </a:r>
            <a:r>
              <a:rPr sz="902" spc="-4" dirty="0">
                <a:latin typeface="Calibri"/>
                <a:cs typeface="Calibri"/>
              </a:rPr>
              <a:t> </a:t>
            </a:r>
            <a:r>
              <a:rPr sz="902" dirty="0">
                <a:latin typeface="Calibri"/>
                <a:cs typeface="Calibri"/>
              </a:rPr>
              <a:t>form</a:t>
            </a:r>
            <a:r>
              <a:rPr sz="902" spc="-8" dirty="0">
                <a:latin typeface="Calibri"/>
                <a:cs typeface="Calibri"/>
              </a:rPr>
              <a:t>a</a:t>
            </a:r>
            <a:r>
              <a:rPr sz="902" dirty="0">
                <a:latin typeface="Calibri"/>
                <a:cs typeface="Calibri"/>
              </a:rPr>
              <a:t>l </a:t>
            </a:r>
            <a:r>
              <a:rPr sz="902" spc="-4" dirty="0">
                <a:latin typeface="Calibri"/>
                <a:cs typeface="Calibri"/>
              </a:rPr>
              <a:t>c</a:t>
            </a:r>
            <a:r>
              <a:rPr sz="902" dirty="0">
                <a:latin typeface="Calibri"/>
                <a:cs typeface="Calibri"/>
              </a:rPr>
              <a:t>er</a:t>
            </a:r>
            <a:r>
              <a:rPr sz="902" spc="-8" dirty="0">
                <a:latin typeface="Calibri"/>
                <a:cs typeface="Calibri"/>
              </a:rPr>
              <a:t>t</a:t>
            </a:r>
            <a:r>
              <a:rPr sz="902" dirty="0">
                <a:latin typeface="Calibri"/>
                <a:cs typeface="Calibri"/>
              </a:rPr>
              <a:t>iﬁcat</a:t>
            </a:r>
            <a:r>
              <a:rPr sz="902" spc="-11" dirty="0">
                <a:latin typeface="Calibri"/>
                <a:cs typeface="Calibri"/>
              </a:rPr>
              <a:t>i</a:t>
            </a:r>
            <a:r>
              <a:rPr sz="902" dirty="0">
                <a:latin typeface="Calibri"/>
                <a:cs typeface="Calibri"/>
              </a:rPr>
              <a:t>o</a:t>
            </a:r>
            <a:r>
              <a:rPr sz="902" spc="4" dirty="0">
                <a:latin typeface="Calibri"/>
                <a:cs typeface="Calibri"/>
              </a:rPr>
              <a:t>n</a:t>
            </a:r>
            <a:r>
              <a:rPr sz="902" dirty="0">
                <a:latin typeface="Calibri"/>
                <a:cs typeface="Calibri"/>
              </a:rPr>
              <a:t>.</a:t>
            </a:r>
            <a:endParaRPr sz="902">
              <a:latin typeface="Calibri"/>
              <a:cs typeface="Calibri"/>
            </a:endParaRPr>
          </a:p>
        </p:txBody>
      </p:sp>
      <p:sp>
        <p:nvSpPr>
          <p:cNvPr id="3" name="object 3"/>
          <p:cNvSpPr/>
          <p:nvPr/>
        </p:nvSpPr>
        <p:spPr>
          <a:xfrm>
            <a:off x="2956675" y="2970021"/>
            <a:ext cx="519986" cy="147886"/>
          </a:xfrm>
          <a:custGeom>
            <a:avLst/>
            <a:gdLst/>
            <a:ahLst/>
            <a:cxnLst/>
            <a:rect l="l" t="t" r="r" b="b"/>
            <a:pathLst>
              <a:path w="692150" h="196850">
                <a:moveTo>
                  <a:pt x="0" y="196595"/>
                </a:moveTo>
                <a:lnTo>
                  <a:pt x="691895" y="196595"/>
                </a:lnTo>
                <a:lnTo>
                  <a:pt x="691895" y="0"/>
                </a:lnTo>
                <a:lnTo>
                  <a:pt x="0" y="0"/>
                </a:lnTo>
                <a:lnTo>
                  <a:pt x="0" y="196595"/>
                </a:lnTo>
                <a:close/>
              </a:path>
            </a:pathLst>
          </a:custGeom>
          <a:solidFill>
            <a:srgbClr val="F2F2F2"/>
          </a:solidFill>
        </p:spPr>
        <p:txBody>
          <a:bodyPr wrap="square" lIns="0" tIns="0" rIns="0" bIns="0" rtlCol="0"/>
          <a:lstStyle/>
          <a:p>
            <a:endParaRPr sz="1352"/>
          </a:p>
        </p:txBody>
      </p:sp>
      <p:sp>
        <p:nvSpPr>
          <p:cNvPr id="4" name="object 4"/>
          <p:cNvSpPr/>
          <p:nvPr/>
        </p:nvSpPr>
        <p:spPr>
          <a:xfrm>
            <a:off x="2956675" y="3117717"/>
            <a:ext cx="519986" cy="128327"/>
          </a:xfrm>
          <a:custGeom>
            <a:avLst/>
            <a:gdLst/>
            <a:ahLst/>
            <a:cxnLst/>
            <a:rect l="l" t="t" r="r" b="b"/>
            <a:pathLst>
              <a:path w="692150" h="170814">
                <a:moveTo>
                  <a:pt x="0" y="170687"/>
                </a:moveTo>
                <a:lnTo>
                  <a:pt x="691895" y="170687"/>
                </a:lnTo>
                <a:lnTo>
                  <a:pt x="691895" y="0"/>
                </a:lnTo>
                <a:lnTo>
                  <a:pt x="0" y="0"/>
                </a:lnTo>
                <a:lnTo>
                  <a:pt x="0" y="170687"/>
                </a:lnTo>
                <a:close/>
              </a:path>
            </a:pathLst>
          </a:custGeom>
          <a:solidFill>
            <a:srgbClr val="F2F2F2"/>
          </a:solidFill>
        </p:spPr>
        <p:txBody>
          <a:bodyPr wrap="square" lIns="0" tIns="0" rIns="0" bIns="0" rtlCol="0"/>
          <a:lstStyle/>
          <a:p>
            <a:endParaRPr sz="1352"/>
          </a:p>
        </p:txBody>
      </p:sp>
      <p:sp>
        <p:nvSpPr>
          <p:cNvPr id="5" name="object 5"/>
          <p:cNvSpPr/>
          <p:nvPr/>
        </p:nvSpPr>
        <p:spPr>
          <a:xfrm>
            <a:off x="2956675" y="3245950"/>
            <a:ext cx="519986" cy="127373"/>
          </a:xfrm>
          <a:custGeom>
            <a:avLst/>
            <a:gdLst/>
            <a:ahLst/>
            <a:cxnLst/>
            <a:rect l="l" t="t" r="r" b="b"/>
            <a:pathLst>
              <a:path w="692150" h="169544">
                <a:moveTo>
                  <a:pt x="0" y="169163"/>
                </a:moveTo>
                <a:lnTo>
                  <a:pt x="691895" y="169163"/>
                </a:lnTo>
                <a:lnTo>
                  <a:pt x="691895" y="0"/>
                </a:lnTo>
                <a:lnTo>
                  <a:pt x="0" y="0"/>
                </a:lnTo>
                <a:lnTo>
                  <a:pt x="0" y="169163"/>
                </a:lnTo>
                <a:close/>
              </a:path>
            </a:pathLst>
          </a:custGeom>
          <a:solidFill>
            <a:srgbClr val="F2F2F2"/>
          </a:solidFill>
        </p:spPr>
        <p:txBody>
          <a:bodyPr wrap="square" lIns="0" tIns="0" rIns="0" bIns="0" rtlCol="0"/>
          <a:lstStyle/>
          <a:p>
            <a:endParaRPr sz="1352"/>
          </a:p>
        </p:txBody>
      </p:sp>
      <p:sp>
        <p:nvSpPr>
          <p:cNvPr id="6" name="object 6"/>
          <p:cNvSpPr/>
          <p:nvPr/>
        </p:nvSpPr>
        <p:spPr>
          <a:xfrm>
            <a:off x="2956675" y="3373110"/>
            <a:ext cx="519986" cy="148363"/>
          </a:xfrm>
          <a:custGeom>
            <a:avLst/>
            <a:gdLst/>
            <a:ahLst/>
            <a:cxnLst/>
            <a:rect l="l" t="t" r="r" b="b"/>
            <a:pathLst>
              <a:path w="692150" h="197485">
                <a:moveTo>
                  <a:pt x="0" y="196893"/>
                </a:moveTo>
                <a:lnTo>
                  <a:pt x="691895" y="196893"/>
                </a:lnTo>
                <a:lnTo>
                  <a:pt x="691895" y="0"/>
                </a:lnTo>
                <a:lnTo>
                  <a:pt x="0" y="0"/>
                </a:lnTo>
                <a:lnTo>
                  <a:pt x="0" y="196893"/>
                </a:lnTo>
                <a:close/>
              </a:path>
            </a:pathLst>
          </a:custGeom>
          <a:solidFill>
            <a:srgbClr val="F2F2F2"/>
          </a:solidFill>
        </p:spPr>
        <p:txBody>
          <a:bodyPr wrap="square" lIns="0" tIns="0" rIns="0" bIns="0" rtlCol="0"/>
          <a:lstStyle/>
          <a:p>
            <a:endParaRPr sz="1352"/>
          </a:p>
        </p:txBody>
      </p:sp>
      <p:sp>
        <p:nvSpPr>
          <p:cNvPr id="7" name="object 7"/>
          <p:cNvSpPr/>
          <p:nvPr/>
        </p:nvSpPr>
        <p:spPr>
          <a:xfrm>
            <a:off x="6149205" y="2683789"/>
            <a:ext cx="667872" cy="146932"/>
          </a:xfrm>
          <a:custGeom>
            <a:avLst/>
            <a:gdLst/>
            <a:ahLst/>
            <a:cxnLst/>
            <a:rect l="l" t="t" r="r" b="b"/>
            <a:pathLst>
              <a:path w="889000" h="195580">
                <a:moveTo>
                  <a:pt x="0" y="195071"/>
                </a:moveTo>
                <a:lnTo>
                  <a:pt x="888491" y="195071"/>
                </a:lnTo>
                <a:lnTo>
                  <a:pt x="888491" y="0"/>
                </a:lnTo>
                <a:lnTo>
                  <a:pt x="0" y="0"/>
                </a:lnTo>
                <a:lnTo>
                  <a:pt x="0" y="195071"/>
                </a:lnTo>
                <a:close/>
              </a:path>
            </a:pathLst>
          </a:custGeom>
          <a:solidFill>
            <a:srgbClr val="F2F2F2"/>
          </a:solidFill>
        </p:spPr>
        <p:txBody>
          <a:bodyPr wrap="square" lIns="0" tIns="0" rIns="0" bIns="0" rtlCol="0"/>
          <a:lstStyle/>
          <a:p>
            <a:endParaRPr sz="1352"/>
          </a:p>
        </p:txBody>
      </p:sp>
      <p:sp>
        <p:nvSpPr>
          <p:cNvPr id="8" name="object 8"/>
          <p:cNvSpPr/>
          <p:nvPr/>
        </p:nvSpPr>
        <p:spPr>
          <a:xfrm>
            <a:off x="6149205" y="2830340"/>
            <a:ext cx="667872" cy="147886"/>
          </a:xfrm>
          <a:custGeom>
            <a:avLst/>
            <a:gdLst/>
            <a:ahLst/>
            <a:cxnLst/>
            <a:rect l="l" t="t" r="r" b="b"/>
            <a:pathLst>
              <a:path w="889000" h="196850">
                <a:moveTo>
                  <a:pt x="0" y="196595"/>
                </a:moveTo>
                <a:lnTo>
                  <a:pt x="888491" y="196595"/>
                </a:lnTo>
                <a:lnTo>
                  <a:pt x="888491" y="0"/>
                </a:lnTo>
                <a:lnTo>
                  <a:pt x="0" y="0"/>
                </a:lnTo>
                <a:lnTo>
                  <a:pt x="0" y="196595"/>
                </a:lnTo>
                <a:close/>
              </a:path>
            </a:pathLst>
          </a:custGeom>
          <a:solidFill>
            <a:srgbClr val="F2F2F2"/>
          </a:solidFill>
        </p:spPr>
        <p:txBody>
          <a:bodyPr wrap="square" lIns="0" tIns="0" rIns="0" bIns="0" rtlCol="0"/>
          <a:lstStyle/>
          <a:p>
            <a:endParaRPr sz="1352"/>
          </a:p>
        </p:txBody>
      </p:sp>
      <p:sp>
        <p:nvSpPr>
          <p:cNvPr id="9" name="object 9"/>
          <p:cNvSpPr/>
          <p:nvPr/>
        </p:nvSpPr>
        <p:spPr>
          <a:xfrm>
            <a:off x="6149205" y="2978034"/>
            <a:ext cx="667872" cy="146932"/>
          </a:xfrm>
          <a:custGeom>
            <a:avLst/>
            <a:gdLst/>
            <a:ahLst/>
            <a:cxnLst/>
            <a:rect l="l" t="t" r="r" b="b"/>
            <a:pathLst>
              <a:path w="889000" h="195580">
                <a:moveTo>
                  <a:pt x="0" y="195071"/>
                </a:moveTo>
                <a:lnTo>
                  <a:pt x="888491" y="195071"/>
                </a:lnTo>
                <a:lnTo>
                  <a:pt x="888491" y="0"/>
                </a:lnTo>
                <a:lnTo>
                  <a:pt x="0" y="0"/>
                </a:lnTo>
                <a:lnTo>
                  <a:pt x="0" y="195071"/>
                </a:lnTo>
                <a:close/>
              </a:path>
            </a:pathLst>
          </a:custGeom>
          <a:solidFill>
            <a:srgbClr val="F2F2F2"/>
          </a:solidFill>
        </p:spPr>
        <p:txBody>
          <a:bodyPr wrap="square" lIns="0" tIns="0" rIns="0" bIns="0" rtlCol="0"/>
          <a:lstStyle/>
          <a:p>
            <a:endParaRPr sz="1352"/>
          </a:p>
        </p:txBody>
      </p:sp>
      <p:sp>
        <p:nvSpPr>
          <p:cNvPr id="10" name="object 10"/>
          <p:cNvSpPr/>
          <p:nvPr/>
        </p:nvSpPr>
        <p:spPr>
          <a:xfrm>
            <a:off x="6149205" y="3124586"/>
            <a:ext cx="667872" cy="105428"/>
          </a:xfrm>
          <a:custGeom>
            <a:avLst/>
            <a:gdLst/>
            <a:ahLst/>
            <a:cxnLst/>
            <a:rect l="l" t="t" r="r" b="b"/>
            <a:pathLst>
              <a:path w="889000" h="140335">
                <a:moveTo>
                  <a:pt x="0" y="140207"/>
                </a:moveTo>
                <a:lnTo>
                  <a:pt x="888491" y="140207"/>
                </a:lnTo>
                <a:lnTo>
                  <a:pt x="888491" y="0"/>
                </a:lnTo>
                <a:lnTo>
                  <a:pt x="0" y="0"/>
                </a:lnTo>
                <a:lnTo>
                  <a:pt x="0" y="140207"/>
                </a:lnTo>
                <a:close/>
              </a:path>
            </a:pathLst>
          </a:custGeom>
          <a:solidFill>
            <a:srgbClr val="F2F2F2"/>
          </a:solidFill>
        </p:spPr>
        <p:txBody>
          <a:bodyPr wrap="square" lIns="0" tIns="0" rIns="0" bIns="0" rtlCol="0"/>
          <a:lstStyle/>
          <a:p>
            <a:endParaRPr sz="1352"/>
          </a:p>
        </p:txBody>
      </p:sp>
      <p:sp>
        <p:nvSpPr>
          <p:cNvPr id="11" name="object 11"/>
          <p:cNvSpPr/>
          <p:nvPr/>
        </p:nvSpPr>
        <p:spPr>
          <a:xfrm>
            <a:off x="6149205" y="3229918"/>
            <a:ext cx="667872" cy="104474"/>
          </a:xfrm>
          <a:custGeom>
            <a:avLst/>
            <a:gdLst/>
            <a:ahLst/>
            <a:cxnLst/>
            <a:rect l="l" t="t" r="r" b="b"/>
            <a:pathLst>
              <a:path w="889000" h="139064">
                <a:moveTo>
                  <a:pt x="0" y="138683"/>
                </a:moveTo>
                <a:lnTo>
                  <a:pt x="888491" y="138683"/>
                </a:lnTo>
                <a:lnTo>
                  <a:pt x="888491" y="0"/>
                </a:lnTo>
                <a:lnTo>
                  <a:pt x="0" y="0"/>
                </a:lnTo>
                <a:lnTo>
                  <a:pt x="0" y="138683"/>
                </a:lnTo>
                <a:close/>
              </a:path>
            </a:pathLst>
          </a:custGeom>
          <a:solidFill>
            <a:srgbClr val="F2F2F2"/>
          </a:solidFill>
        </p:spPr>
        <p:txBody>
          <a:bodyPr wrap="square" lIns="0" tIns="0" rIns="0" bIns="0" rtlCol="0"/>
          <a:lstStyle/>
          <a:p>
            <a:endParaRPr sz="1352"/>
          </a:p>
        </p:txBody>
      </p:sp>
      <p:sp>
        <p:nvSpPr>
          <p:cNvPr id="12" name="object 12"/>
          <p:cNvSpPr/>
          <p:nvPr/>
        </p:nvSpPr>
        <p:spPr>
          <a:xfrm>
            <a:off x="6149205" y="3334182"/>
            <a:ext cx="667872" cy="105905"/>
          </a:xfrm>
          <a:custGeom>
            <a:avLst/>
            <a:gdLst/>
            <a:ahLst/>
            <a:cxnLst/>
            <a:rect l="l" t="t" r="r" b="b"/>
            <a:pathLst>
              <a:path w="889000" h="140969">
                <a:moveTo>
                  <a:pt x="0" y="140505"/>
                </a:moveTo>
                <a:lnTo>
                  <a:pt x="888491" y="140505"/>
                </a:lnTo>
                <a:lnTo>
                  <a:pt x="888491" y="0"/>
                </a:lnTo>
                <a:lnTo>
                  <a:pt x="0" y="0"/>
                </a:lnTo>
                <a:lnTo>
                  <a:pt x="0" y="140505"/>
                </a:lnTo>
                <a:close/>
              </a:path>
            </a:pathLst>
          </a:custGeom>
          <a:solidFill>
            <a:srgbClr val="F2F2F2"/>
          </a:solidFill>
        </p:spPr>
        <p:txBody>
          <a:bodyPr wrap="square" lIns="0" tIns="0" rIns="0" bIns="0" rtlCol="0"/>
          <a:lstStyle/>
          <a:p>
            <a:endParaRPr sz="1352"/>
          </a:p>
        </p:txBody>
      </p:sp>
      <p:sp>
        <p:nvSpPr>
          <p:cNvPr id="13" name="object 13"/>
          <p:cNvSpPr/>
          <p:nvPr/>
        </p:nvSpPr>
        <p:spPr>
          <a:xfrm>
            <a:off x="6149205" y="3439739"/>
            <a:ext cx="667872" cy="124033"/>
          </a:xfrm>
          <a:custGeom>
            <a:avLst/>
            <a:gdLst/>
            <a:ahLst/>
            <a:cxnLst/>
            <a:rect l="l" t="t" r="r" b="b"/>
            <a:pathLst>
              <a:path w="889000" h="165100">
                <a:moveTo>
                  <a:pt x="0" y="164591"/>
                </a:moveTo>
                <a:lnTo>
                  <a:pt x="888491" y="164591"/>
                </a:lnTo>
                <a:lnTo>
                  <a:pt x="888491" y="0"/>
                </a:lnTo>
                <a:lnTo>
                  <a:pt x="0" y="0"/>
                </a:lnTo>
                <a:lnTo>
                  <a:pt x="0" y="164591"/>
                </a:lnTo>
                <a:close/>
              </a:path>
            </a:pathLst>
          </a:custGeom>
          <a:solidFill>
            <a:srgbClr val="F2F2F2"/>
          </a:solidFill>
        </p:spPr>
        <p:txBody>
          <a:bodyPr wrap="square" lIns="0" tIns="0" rIns="0" bIns="0" rtlCol="0"/>
          <a:lstStyle/>
          <a:p>
            <a:endParaRPr sz="1352"/>
          </a:p>
        </p:txBody>
      </p:sp>
      <p:sp>
        <p:nvSpPr>
          <p:cNvPr id="15" name="object 15"/>
          <p:cNvSpPr txBox="1"/>
          <p:nvPr/>
        </p:nvSpPr>
        <p:spPr>
          <a:xfrm>
            <a:off x="677413" y="6870702"/>
            <a:ext cx="2191576" cy="138821"/>
          </a:xfrm>
          <a:prstGeom prst="rect">
            <a:avLst/>
          </a:prstGeom>
        </p:spPr>
        <p:txBody>
          <a:bodyPr vert="horz" wrap="square" lIns="0" tIns="0" rIns="0" bIns="0" rtlCol="0">
            <a:spAutoFit/>
          </a:bodyPr>
          <a:lstStyle/>
          <a:p>
            <a:pPr marL="9542"/>
            <a:r>
              <a:rPr sz="902" b="1" spc="-8" dirty="0">
                <a:latin typeface="Calibri"/>
                <a:cs typeface="Calibri"/>
              </a:rPr>
              <a:t>*No</a:t>
            </a:r>
            <a:r>
              <a:rPr sz="902" b="1" dirty="0">
                <a:latin typeface="Calibri"/>
                <a:cs typeface="Calibri"/>
              </a:rPr>
              <a:t>t</a:t>
            </a:r>
            <a:r>
              <a:rPr sz="902" b="1" spc="-4" dirty="0">
                <a:latin typeface="Calibri"/>
                <a:cs typeface="Calibri"/>
              </a:rPr>
              <a:t>e:</a:t>
            </a:r>
            <a:r>
              <a:rPr sz="902" b="1" spc="-26" dirty="0">
                <a:latin typeface="Times New Roman"/>
                <a:cs typeface="Times New Roman"/>
              </a:rPr>
              <a:t> </a:t>
            </a:r>
            <a:r>
              <a:rPr sz="902" b="1" spc="-8" dirty="0">
                <a:latin typeface="Calibri"/>
                <a:cs typeface="Calibri"/>
              </a:rPr>
              <a:t>A</a:t>
            </a:r>
            <a:r>
              <a:rPr sz="902" b="1" spc="-11" dirty="0">
                <a:latin typeface="Calibri"/>
                <a:cs typeface="Calibri"/>
              </a:rPr>
              <a:t>l</a:t>
            </a:r>
            <a:r>
              <a:rPr sz="902" b="1" spc="-4" dirty="0">
                <a:latin typeface="Calibri"/>
                <a:cs typeface="Calibri"/>
              </a:rPr>
              <a:t>l</a:t>
            </a:r>
            <a:r>
              <a:rPr sz="902" b="1" spc="-19" dirty="0">
                <a:latin typeface="Times New Roman"/>
                <a:cs typeface="Times New Roman"/>
              </a:rPr>
              <a:t> </a:t>
            </a:r>
            <a:r>
              <a:rPr sz="902" b="1" spc="-4" dirty="0">
                <a:latin typeface="Calibri"/>
                <a:cs typeface="Calibri"/>
              </a:rPr>
              <a:t>e</a:t>
            </a:r>
            <a:r>
              <a:rPr sz="902" b="1" spc="-8" dirty="0">
                <a:latin typeface="Calibri"/>
                <a:cs typeface="Calibri"/>
              </a:rPr>
              <a:t>vid</a:t>
            </a:r>
            <a:r>
              <a:rPr sz="902" b="1" spc="-4" dirty="0">
                <a:latin typeface="Calibri"/>
                <a:cs typeface="Calibri"/>
              </a:rPr>
              <a:t>e</a:t>
            </a:r>
            <a:r>
              <a:rPr sz="902" b="1" spc="-8" dirty="0">
                <a:latin typeface="Calibri"/>
                <a:cs typeface="Calibri"/>
              </a:rPr>
              <a:t>n</a:t>
            </a:r>
            <a:r>
              <a:rPr sz="902" b="1" spc="-4" dirty="0">
                <a:latin typeface="Calibri"/>
                <a:cs typeface="Calibri"/>
              </a:rPr>
              <a:t>c</a:t>
            </a:r>
            <a:r>
              <a:rPr sz="902" b="1" dirty="0">
                <a:latin typeface="Calibri"/>
                <a:cs typeface="Calibri"/>
              </a:rPr>
              <a:t>e</a:t>
            </a:r>
            <a:r>
              <a:rPr sz="902" b="1" spc="-23" dirty="0">
                <a:latin typeface="Times New Roman"/>
                <a:cs typeface="Times New Roman"/>
              </a:rPr>
              <a:t> </a:t>
            </a:r>
            <a:r>
              <a:rPr sz="902" b="1" spc="-4" dirty="0">
                <a:latin typeface="Calibri"/>
                <a:cs typeface="Calibri"/>
              </a:rPr>
              <a:t>m</a:t>
            </a:r>
            <a:r>
              <a:rPr sz="902" b="1" spc="-8" dirty="0">
                <a:latin typeface="Calibri"/>
                <a:cs typeface="Calibri"/>
              </a:rPr>
              <a:t>u</a:t>
            </a:r>
            <a:r>
              <a:rPr sz="902" b="1" spc="-15" dirty="0">
                <a:latin typeface="Calibri"/>
                <a:cs typeface="Calibri"/>
              </a:rPr>
              <a:t>s</a:t>
            </a:r>
            <a:r>
              <a:rPr sz="902" b="1" spc="-4" dirty="0">
                <a:latin typeface="Calibri"/>
                <a:cs typeface="Calibri"/>
              </a:rPr>
              <a:t>t</a:t>
            </a:r>
            <a:r>
              <a:rPr sz="902" b="1" spc="-19" dirty="0">
                <a:latin typeface="Times New Roman"/>
                <a:cs typeface="Times New Roman"/>
              </a:rPr>
              <a:t> </a:t>
            </a:r>
            <a:r>
              <a:rPr sz="902" b="1" spc="-8" dirty="0">
                <a:latin typeface="Calibri"/>
                <a:cs typeface="Calibri"/>
              </a:rPr>
              <a:t>b</a:t>
            </a:r>
            <a:r>
              <a:rPr sz="902" b="1" dirty="0">
                <a:latin typeface="Calibri"/>
                <a:cs typeface="Calibri"/>
              </a:rPr>
              <a:t>e</a:t>
            </a:r>
            <a:r>
              <a:rPr sz="902" b="1" spc="-23" dirty="0">
                <a:latin typeface="Times New Roman"/>
                <a:cs typeface="Times New Roman"/>
              </a:rPr>
              <a:t> </a:t>
            </a:r>
            <a:r>
              <a:rPr sz="902" b="1" spc="-15" dirty="0">
                <a:latin typeface="Calibri"/>
                <a:cs typeface="Calibri"/>
              </a:rPr>
              <a:t>p</a:t>
            </a:r>
            <a:r>
              <a:rPr sz="902" b="1" dirty="0">
                <a:latin typeface="Calibri"/>
                <a:cs typeface="Calibri"/>
              </a:rPr>
              <a:t>r</a:t>
            </a:r>
            <a:r>
              <a:rPr sz="902" b="1" spc="-8" dirty="0">
                <a:latin typeface="Calibri"/>
                <a:cs typeface="Calibri"/>
              </a:rPr>
              <a:t>o</a:t>
            </a:r>
            <a:r>
              <a:rPr sz="902" b="1" spc="-4" dirty="0">
                <a:latin typeface="Calibri"/>
                <a:cs typeface="Calibri"/>
              </a:rPr>
              <a:t>p</a:t>
            </a:r>
            <a:r>
              <a:rPr sz="902" b="1" spc="-15" dirty="0">
                <a:latin typeface="Calibri"/>
                <a:cs typeface="Calibri"/>
              </a:rPr>
              <a:t>e</a:t>
            </a:r>
            <a:r>
              <a:rPr sz="902" b="1" dirty="0">
                <a:latin typeface="Calibri"/>
                <a:cs typeface="Calibri"/>
              </a:rPr>
              <a:t>r</a:t>
            </a:r>
            <a:r>
              <a:rPr sz="902" b="1" spc="-4" dirty="0">
                <a:latin typeface="Calibri"/>
                <a:cs typeface="Calibri"/>
              </a:rPr>
              <a:t>ly</a:t>
            </a:r>
            <a:r>
              <a:rPr sz="902" b="1" spc="-23" dirty="0">
                <a:latin typeface="Times New Roman"/>
                <a:cs typeface="Times New Roman"/>
              </a:rPr>
              <a:t> </a:t>
            </a:r>
            <a:r>
              <a:rPr sz="902" b="1" spc="-4" dirty="0">
                <a:latin typeface="Calibri"/>
                <a:cs typeface="Calibri"/>
              </a:rPr>
              <a:t>l</a:t>
            </a:r>
            <a:r>
              <a:rPr sz="902" b="1" spc="-11" dirty="0">
                <a:latin typeface="Calibri"/>
                <a:cs typeface="Calibri"/>
              </a:rPr>
              <a:t>a</a:t>
            </a:r>
            <a:r>
              <a:rPr sz="902" b="1" spc="-8" dirty="0">
                <a:latin typeface="Calibri"/>
                <a:cs typeface="Calibri"/>
              </a:rPr>
              <a:t>b</a:t>
            </a:r>
            <a:r>
              <a:rPr sz="902" b="1" spc="-15" dirty="0">
                <a:latin typeface="Calibri"/>
                <a:cs typeface="Calibri"/>
              </a:rPr>
              <a:t>e</a:t>
            </a:r>
            <a:r>
              <a:rPr sz="902" b="1" spc="-4" dirty="0">
                <a:latin typeface="Calibri"/>
                <a:cs typeface="Calibri"/>
              </a:rPr>
              <a:t>lle</a:t>
            </a:r>
            <a:r>
              <a:rPr sz="902" b="1" spc="-8" dirty="0">
                <a:latin typeface="Calibri"/>
                <a:cs typeface="Calibri"/>
              </a:rPr>
              <a:t>d</a:t>
            </a:r>
            <a:endParaRPr sz="902" dirty="0">
              <a:latin typeface="Calibri"/>
              <a:cs typeface="Calibri"/>
            </a:endParaRPr>
          </a:p>
        </p:txBody>
      </p:sp>
      <p:graphicFrame>
        <p:nvGraphicFramePr>
          <p:cNvPr id="14" name="object 14"/>
          <p:cNvGraphicFramePr>
            <a:graphicFrameLocks noGrp="1"/>
          </p:cNvGraphicFramePr>
          <p:nvPr>
            <p:extLst>
              <p:ext uri="{D42A27DB-BD31-4B8C-83A1-F6EECF244321}">
                <p14:modId xmlns:p14="http://schemas.microsoft.com/office/powerpoint/2010/main" val="916375562"/>
              </p:ext>
            </p:extLst>
          </p:nvPr>
        </p:nvGraphicFramePr>
        <p:xfrm>
          <a:off x="688769" y="2679702"/>
          <a:ext cx="6178962" cy="4019695"/>
        </p:xfrm>
        <a:graphic>
          <a:graphicData uri="http://schemas.openxmlformats.org/drawingml/2006/table">
            <a:tbl>
              <a:tblPr firstRow="1" bandRow="1">
                <a:tableStyleId>{2D5ABB26-0587-4C30-8999-92F81FD0307C}</a:tableStyleId>
              </a:tblPr>
              <a:tblGrid>
                <a:gridCol w="272679">
                  <a:extLst>
                    <a:ext uri="{9D8B030D-6E8A-4147-A177-3AD203B41FA5}">
                      <a16:colId xmlns:a16="http://schemas.microsoft.com/office/drawing/2014/main" val="20000"/>
                    </a:ext>
                  </a:extLst>
                </a:gridCol>
                <a:gridCol w="890750">
                  <a:extLst>
                    <a:ext uri="{9D8B030D-6E8A-4147-A177-3AD203B41FA5}">
                      <a16:colId xmlns:a16="http://schemas.microsoft.com/office/drawing/2014/main" val="20001"/>
                    </a:ext>
                  </a:extLst>
                </a:gridCol>
                <a:gridCol w="660914">
                  <a:extLst>
                    <a:ext uri="{9D8B030D-6E8A-4147-A177-3AD203B41FA5}">
                      <a16:colId xmlns:a16="http://schemas.microsoft.com/office/drawing/2014/main" val="20002"/>
                    </a:ext>
                  </a:extLst>
                </a:gridCol>
                <a:gridCol w="392708">
                  <a:extLst>
                    <a:ext uri="{9D8B030D-6E8A-4147-A177-3AD203B41FA5}">
                      <a16:colId xmlns:a16="http://schemas.microsoft.com/office/drawing/2014/main" val="20003"/>
                    </a:ext>
                  </a:extLst>
                </a:gridCol>
                <a:gridCol w="621693">
                  <a:extLst>
                    <a:ext uri="{9D8B030D-6E8A-4147-A177-3AD203B41FA5}">
                      <a16:colId xmlns:a16="http://schemas.microsoft.com/office/drawing/2014/main" val="20004"/>
                    </a:ext>
                  </a:extLst>
                </a:gridCol>
                <a:gridCol w="321723">
                  <a:extLst>
                    <a:ext uri="{9D8B030D-6E8A-4147-A177-3AD203B41FA5}">
                      <a16:colId xmlns:a16="http://schemas.microsoft.com/office/drawing/2014/main" val="20005"/>
                    </a:ext>
                  </a:extLst>
                </a:gridCol>
                <a:gridCol w="320761">
                  <a:extLst>
                    <a:ext uri="{9D8B030D-6E8A-4147-A177-3AD203B41FA5}">
                      <a16:colId xmlns:a16="http://schemas.microsoft.com/office/drawing/2014/main" val="20006"/>
                    </a:ext>
                  </a:extLst>
                </a:gridCol>
                <a:gridCol w="321723">
                  <a:extLst>
                    <a:ext uri="{9D8B030D-6E8A-4147-A177-3AD203B41FA5}">
                      <a16:colId xmlns:a16="http://schemas.microsoft.com/office/drawing/2014/main" val="20007"/>
                    </a:ext>
                  </a:extLst>
                </a:gridCol>
                <a:gridCol w="320578">
                  <a:extLst>
                    <a:ext uri="{9D8B030D-6E8A-4147-A177-3AD203B41FA5}">
                      <a16:colId xmlns:a16="http://schemas.microsoft.com/office/drawing/2014/main" val="20008"/>
                    </a:ext>
                  </a:extLst>
                </a:gridCol>
                <a:gridCol w="320578">
                  <a:extLst>
                    <a:ext uri="{9D8B030D-6E8A-4147-A177-3AD203B41FA5}">
                      <a16:colId xmlns:a16="http://schemas.microsoft.com/office/drawing/2014/main" val="20009"/>
                    </a:ext>
                  </a:extLst>
                </a:gridCol>
                <a:gridCol w="321723">
                  <a:extLst>
                    <a:ext uri="{9D8B030D-6E8A-4147-A177-3AD203B41FA5}">
                      <a16:colId xmlns:a16="http://schemas.microsoft.com/office/drawing/2014/main" val="20010"/>
                    </a:ext>
                  </a:extLst>
                </a:gridCol>
                <a:gridCol w="320876">
                  <a:extLst>
                    <a:ext uri="{9D8B030D-6E8A-4147-A177-3AD203B41FA5}">
                      <a16:colId xmlns:a16="http://schemas.microsoft.com/office/drawing/2014/main" val="20011"/>
                    </a:ext>
                  </a:extLst>
                </a:gridCol>
                <a:gridCol w="321723">
                  <a:extLst>
                    <a:ext uri="{9D8B030D-6E8A-4147-A177-3AD203B41FA5}">
                      <a16:colId xmlns:a16="http://schemas.microsoft.com/office/drawing/2014/main" val="20012"/>
                    </a:ext>
                  </a:extLst>
                </a:gridCol>
                <a:gridCol w="770533">
                  <a:extLst>
                    <a:ext uri="{9D8B030D-6E8A-4147-A177-3AD203B41FA5}">
                      <a16:colId xmlns:a16="http://schemas.microsoft.com/office/drawing/2014/main" val="20013"/>
                    </a:ext>
                  </a:extLst>
                </a:gridCol>
              </a:tblGrid>
              <a:tr h="885324">
                <a:tc rowSpan="2">
                  <a:txBody>
                    <a:bodyPr/>
                    <a:lstStyle/>
                    <a:p>
                      <a:pPr marL="64769">
                        <a:lnSpc>
                          <a:spcPct val="100000"/>
                        </a:lnSpc>
                      </a:pPr>
                      <a:r>
                        <a:rPr sz="800" b="1" dirty="0">
                          <a:latin typeface="Calibri"/>
                          <a:cs typeface="Calibri"/>
                        </a:rPr>
                        <a:t>N</a:t>
                      </a:r>
                      <a:r>
                        <a:rPr sz="800" b="1" spc="-5" dirty="0">
                          <a:latin typeface="Calibri"/>
                          <a:cs typeface="Calibri"/>
                        </a:rPr>
                        <a:t>O.</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128905" marR="119380" algn="ctr">
                        <a:lnSpc>
                          <a:spcPct val="101899"/>
                        </a:lnSpc>
                      </a:pPr>
                      <a:r>
                        <a:rPr sz="800" b="1" dirty="0">
                          <a:latin typeface="Calibri"/>
                          <a:cs typeface="Calibri"/>
                        </a:rPr>
                        <a:t>NAM</a:t>
                      </a:r>
                      <a:r>
                        <a:rPr sz="800" b="1" spc="-15" dirty="0">
                          <a:latin typeface="Calibri"/>
                          <a:cs typeface="Calibri"/>
                        </a:rPr>
                        <a:t>E</a:t>
                      </a:r>
                      <a:r>
                        <a:rPr sz="800" b="1" dirty="0">
                          <a:latin typeface="Calibri"/>
                          <a:cs typeface="Calibri"/>
                        </a:rPr>
                        <a:t>/</a:t>
                      </a:r>
                      <a:r>
                        <a:rPr sz="800" b="1" spc="-10" dirty="0">
                          <a:latin typeface="Calibri"/>
                          <a:cs typeface="Calibri"/>
                        </a:rPr>
                        <a:t>TI</a:t>
                      </a:r>
                      <a:r>
                        <a:rPr sz="800" b="1" dirty="0">
                          <a:latin typeface="Calibri"/>
                          <a:cs typeface="Calibri"/>
                        </a:rPr>
                        <a:t>TLE</a:t>
                      </a:r>
                      <a:r>
                        <a:rPr sz="800" b="1" spc="-25" dirty="0">
                          <a:latin typeface="Times New Roman"/>
                          <a:cs typeface="Times New Roman"/>
                        </a:rPr>
                        <a:t> </a:t>
                      </a:r>
                      <a:r>
                        <a:rPr sz="800" b="1" spc="-5" dirty="0">
                          <a:latin typeface="Calibri"/>
                          <a:cs typeface="Calibri"/>
                        </a:rPr>
                        <a:t>OF</a:t>
                      </a:r>
                      <a:r>
                        <a:rPr sz="800" b="1" spc="-5" dirty="0">
                          <a:latin typeface="Times New Roman"/>
                          <a:cs typeface="Times New Roman"/>
                        </a:rPr>
                        <a:t> </a:t>
                      </a:r>
                      <a:r>
                        <a:rPr sz="800" b="1" dirty="0">
                          <a:latin typeface="Calibri"/>
                          <a:cs typeface="Calibri"/>
                        </a:rPr>
                        <a:t>TR</a:t>
                      </a:r>
                      <a:r>
                        <a:rPr sz="800" b="1" spc="-10" dirty="0">
                          <a:latin typeface="Calibri"/>
                          <a:cs typeface="Calibri"/>
                        </a:rPr>
                        <a:t>AI</a:t>
                      </a:r>
                      <a:r>
                        <a:rPr sz="800" b="1" dirty="0">
                          <a:latin typeface="Calibri"/>
                          <a:cs typeface="Calibri"/>
                        </a:rPr>
                        <a:t>N</a:t>
                      </a:r>
                      <a:r>
                        <a:rPr sz="800" b="1" spc="-10" dirty="0">
                          <a:latin typeface="Calibri"/>
                          <a:cs typeface="Calibri"/>
                        </a:rPr>
                        <a:t>I</a:t>
                      </a:r>
                      <a:r>
                        <a:rPr sz="800" b="1" dirty="0">
                          <a:latin typeface="Calibri"/>
                          <a:cs typeface="Calibri"/>
                        </a:rPr>
                        <a:t>NG</a:t>
                      </a:r>
                      <a:r>
                        <a:rPr sz="800" b="1" spc="-35" dirty="0">
                          <a:latin typeface="Times New Roman"/>
                          <a:cs typeface="Times New Roman"/>
                        </a:rPr>
                        <a:t> </a:t>
                      </a:r>
                      <a:r>
                        <a:rPr sz="800" b="1" spc="-5" dirty="0">
                          <a:latin typeface="Calibri"/>
                          <a:cs typeface="Calibri"/>
                        </a:rPr>
                        <a:t>OR</a:t>
                      </a:r>
                      <a:r>
                        <a:rPr sz="800" b="1" spc="-5" dirty="0">
                          <a:latin typeface="Times New Roman"/>
                          <a:cs typeface="Times New Roman"/>
                        </a:rPr>
                        <a:t> </a:t>
                      </a:r>
                      <a:r>
                        <a:rPr sz="800" b="1" dirty="0">
                          <a:latin typeface="Calibri"/>
                          <a:cs typeface="Calibri"/>
                        </a:rPr>
                        <a:t>C</a:t>
                      </a:r>
                      <a:r>
                        <a:rPr sz="800" b="1" spc="-5" dirty="0">
                          <a:latin typeface="Calibri"/>
                          <a:cs typeface="Calibri"/>
                        </a:rPr>
                        <a:t>OU</a:t>
                      </a:r>
                      <a:r>
                        <a:rPr sz="800" b="1" spc="-15" dirty="0">
                          <a:latin typeface="Calibri"/>
                          <a:cs typeface="Calibri"/>
                        </a:rPr>
                        <a:t>R</a:t>
                      </a:r>
                      <a:r>
                        <a:rPr sz="800" b="1" dirty="0">
                          <a:latin typeface="Calibri"/>
                          <a:cs typeface="Calibri"/>
                        </a:rPr>
                        <a:t>SE</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90805">
                        <a:lnSpc>
                          <a:spcPct val="100000"/>
                        </a:lnSpc>
                      </a:pPr>
                      <a:r>
                        <a:rPr sz="800" b="1" spc="-5" dirty="0">
                          <a:latin typeface="Calibri"/>
                          <a:cs typeface="Calibri"/>
                        </a:rPr>
                        <a:t>OR</a:t>
                      </a:r>
                      <a:r>
                        <a:rPr sz="800" b="1" dirty="0">
                          <a:latin typeface="Calibri"/>
                          <a:cs typeface="Calibri"/>
                        </a:rPr>
                        <a:t>G</a:t>
                      </a:r>
                      <a:r>
                        <a:rPr sz="800" b="1" spc="-10" dirty="0">
                          <a:latin typeface="Calibri"/>
                          <a:cs typeface="Calibri"/>
                        </a:rPr>
                        <a:t>AN</a:t>
                      </a:r>
                      <a:r>
                        <a:rPr sz="800" b="1" dirty="0">
                          <a:latin typeface="Calibri"/>
                          <a:cs typeface="Calibri"/>
                        </a:rPr>
                        <a:t>I</a:t>
                      </a:r>
                      <a:r>
                        <a:rPr sz="800" b="1" spc="-10" dirty="0">
                          <a:latin typeface="Calibri"/>
                          <a:cs typeface="Calibri"/>
                        </a:rPr>
                        <a:t>S</a:t>
                      </a:r>
                      <a:r>
                        <a:rPr sz="800" b="1" dirty="0">
                          <a:latin typeface="Calibri"/>
                          <a:cs typeface="Calibri"/>
                        </a:rPr>
                        <a:t>ER</a:t>
                      </a:r>
                      <a:endParaRPr sz="800">
                        <a:latin typeface="Calibri"/>
                        <a:cs typeface="Calibri"/>
                      </a:endParaRPr>
                    </a:p>
                    <a:p>
                      <a:pPr marL="102870">
                        <a:lnSpc>
                          <a:spcPct val="100000"/>
                        </a:lnSpc>
                        <a:spcBef>
                          <a:spcPts val="25"/>
                        </a:spcBef>
                      </a:pPr>
                      <a:r>
                        <a:rPr sz="800" b="1" dirty="0">
                          <a:latin typeface="Calibri"/>
                          <a:cs typeface="Calibri"/>
                        </a:rPr>
                        <a:t>/LO</a:t>
                      </a:r>
                      <a:r>
                        <a:rPr sz="800" b="1" spc="-10" dirty="0">
                          <a:latin typeface="Calibri"/>
                          <a:cs typeface="Calibri"/>
                        </a:rPr>
                        <a:t>C</a:t>
                      </a:r>
                      <a:r>
                        <a:rPr sz="800" b="1" dirty="0">
                          <a:latin typeface="Calibri"/>
                          <a:cs typeface="Calibri"/>
                        </a:rPr>
                        <a:t>A</a:t>
                      </a:r>
                      <a:r>
                        <a:rPr sz="800" b="1" spc="-5" dirty="0">
                          <a:latin typeface="Calibri"/>
                          <a:cs typeface="Calibri"/>
                        </a:rPr>
                        <a:t>T</a:t>
                      </a:r>
                      <a:r>
                        <a:rPr sz="800" b="1" dirty="0">
                          <a:latin typeface="Calibri"/>
                          <a:cs typeface="Calibri"/>
                        </a:rPr>
                        <a:t>I</a:t>
                      </a:r>
                      <a:r>
                        <a:rPr sz="800" b="1" spc="-15" dirty="0">
                          <a:latin typeface="Calibri"/>
                          <a:cs typeface="Calibri"/>
                        </a:rPr>
                        <a:t>O</a:t>
                      </a:r>
                      <a:r>
                        <a:rPr sz="800" b="1" dirty="0">
                          <a:latin typeface="Calibri"/>
                          <a:cs typeface="Calibri"/>
                        </a:rPr>
                        <a:t>N</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marL="102870">
                        <a:lnSpc>
                          <a:spcPct val="100000"/>
                        </a:lnSpc>
                      </a:pPr>
                      <a:r>
                        <a:rPr sz="800" b="1" spc="-5" dirty="0">
                          <a:latin typeface="Calibri"/>
                          <a:cs typeface="Calibri"/>
                        </a:rPr>
                        <a:t>D</a:t>
                      </a:r>
                      <a:r>
                        <a:rPr sz="800" b="1" dirty="0">
                          <a:latin typeface="Calibri"/>
                          <a:cs typeface="Calibri"/>
                        </a:rPr>
                        <a:t>A</a:t>
                      </a:r>
                      <a:r>
                        <a:rPr sz="800" b="1" spc="-10" dirty="0">
                          <a:latin typeface="Calibri"/>
                          <a:cs typeface="Calibri"/>
                        </a:rPr>
                        <a:t>T</a:t>
                      </a:r>
                      <a:r>
                        <a:rPr sz="800" b="1" dirty="0">
                          <a:latin typeface="Calibri"/>
                          <a:cs typeface="Calibri"/>
                        </a:rPr>
                        <a:t>E</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rowSpan="2">
                  <a:txBody>
                    <a:bodyPr/>
                    <a:lstStyle/>
                    <a:p>
                      <a:pPr algn="ctr">
                        <a:lnSpc>
                          <a:spcPct val="100000"/>
                        </a:lnSpc>
                      </a:pPr>
                      <a:r>
                        <a:rPr sz="800" b="1" dirty="0">
                          <a:latin typeface="Calibri"/>
                          <a:cs typeface="Calibri"/>
                        </a:rPr>
                        <a:t>LE</a:t>
                      </a:r>
                      <a:r>
                        <a:rPr sz="800" b="1" spc="-10" dirty="0">
                          <a:latin typeface="Calibri"/>
                          <a:cs typeface="Calibri"/>
                        </a:rPr>
                        <a:t>N</a:t>
                      </a:r>
                      <a:r>
                        <a:rPr sz="800" b="1" dirty="0">
                          <a:latin typeface="Calibri"/>
                          <a:cs typeface="Calibri"/>
                        </a:rPr>
                        <a:t>GTH</a:t>
                      </a:r>
                      <a:endParaRPr sz="800">
                        <a:latin typeface="Calibri"/>
                        <a:cs typeface="Calibri"/>
                      </a:endParaRPr>
                    </a:p>
                    <a:p>
                      <a:pPr marL="184785" marR="179705" algn="ctr">
                        <a:lnSpc>
                          <a:spcPct val="101499"/>
                        </a:lnSpc>
                        <a:spcBef>
                          <a:spcPts val="5"/>
                        </a:spcBef>
                      </a:pPr>
                      <a:r>
                        <a:rPr sz="800" b="1" dirty="0">
                          <a:latin typeface="Calibri"/>
                          <a:cs typeface="Calibri"/>
                        </a:rPr>
                        <a:t>(H</a:t>
                      </a:r>
                      <a:r>
                        <a:rPr sz="800" b="1" spc="-10" dirty="0">
                          <a:latin typeface="Calibri"/>
                          <a:cs typeface="Calibri"/>
                        </a:rPr>
                        <a:t>o</a:t>
                      </a:r>
                      <a:r>
                        <a:rPr sz="800" b="1" spc="-5" dirty="0">
                          <a:latin typeface="Calibri"/>
                          <a:cs typeface="Calibri"/>
                        </a:rPr>
                        <a:t>u</a:t>
                      </a:r>
                      <a:r>
                        <a:rPr sz="800" b="1" dirty="0">
                          <a:latin typeface="Calibri"/>
                          <a:cs typeface="Calibri"/>
                        </a:rPr>
                        <a:t>r</a:t>
                      </a:r>
                      <a:r>
                        <a:rPr sz="800" b="1" spc="-10" dirty="0">
                          <a:latin typeface="Calibri"/>
                          <a:cs typeface="Calibri"/>
                        </a:rPr>
                        <a:t>s</a:t>
                      </a:r>
                      <a:r>
                        <a:rPr sz="800" b="1" dirty="0">
                          <a:latin typeface="Calibri"/>
                          <a:cs typeface="Calibri"/>
                        </a:rPr>
                        <a:t>/</a:t>
                      </a:r>
                      <a:r>
                        <a:rPr sz="800" b="1" dirty="0">
                          <a:latin typeface="Times New Roman"/>
                          <a:cs typeface="Times New Roman"/>
                        </a:rPr>
                        <a:t> </a:t>
                      </a:r>
                      <a:r>
                        <a:rPr sz="800" b="1" spc="-5" dirty="0">
                          <a:latin typeface="Calibri"/>
                          <a:cs typeface="Calibri"/>
                        </a:rPr>
                        <a:t>Da</a:t>
                      </a:r>
                      <a:r>
                        <a:rPr sz="800" b="1" dirty="0">
                          <a:latin typeface="Calibri"/>
                          <a:cs typeface="Calibri"/>
                        </a:rPr>
                        <a:t>y</a:t>
                      </a:r>
                      <a:r>
                        <a:rPr sz="800" b="1" spc="-10" dirty="0">
                          <a:latin typeface="Calibri"/>
                          <a:cs typeface="Calibri"/>
                        </a:rPr>
                        <a:t>s</a:t>
                      </a:r>
                      <a:r>
                        <a:rPr sz="800" b="1" dirty="0">
                          <a:latin typeface="Calibri"/>
                          <a:cs typeface="Calibri"/>
                        </a:rPr>
                        <a:t>/</a:t>
                      </a:r>
                      <a:r>
                        <a:rPr sz="800" b="1" dirty="0">
                          <a:latin typeface="Times New Roman"/>
                          <a:cs typeface="Times New Roman"/>
                        </a:rPr>
                        <a:t> </a:t>
                      </a:r>
                      <a:r>
                        <a:rPr sz="800" b="1" spc="-5" dirty="0">
                          <a:latin typeface="Calibri"/>
                          <a:cs typeface="Calibri"/>
                        </a:rPr>
                        <a:t>Mon</a:t>
                      </a:r>
                      <a:r>
                        <a:rPr sz="800" b="1" dirty="0">
                          <a:latin typeface="Calibri"/>
                          <a:cs typeface="Calibri"/>
                        </a:rPr>
                        <a:t>t</a:t>
                      </a:r>
                      <a:r>
                        <a:rPr sz="800" b="1" spc="-5" dirty="0">
                          <a:latin typeface="Calibri"/>
                          <a:cs typeface="Calibri"/>
                        </a:rPr>
                        <a:t>h</a:t>
                      </a:r>
                      <a:r>
                        <a:rPr sz="800" b="1" dirty="0">
                          <a:latin typeface="Calibri"/>
                          <a:cs typeface="Calibri"/>
                        </a:rPr>
                        <a:t>)</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gridSpan="8">
                  <a:txBody>
                    <a:bodyPr/>
                    <a:lstStyle/>
                    <a:p>
                      <a:pPr algn="ctr">
                        <a:lnSpc>
                          <a:spcPct val="100000"/>
                        </a:lnSpc>
                      </a:pPr>
                      <a:r>
                        <a:rPr sz="800" b="1" spc="-5" dirty="0">
                          <a:latin typeface="Calibri"/>
                          <a:cs typeface="Calibri"/>
                        </a:rPr>
                        <a:t>W</a:t>
                      </a:r>
                      <a:r>
                        <a:rPr sz="800" b="1" dirty="0">
                          <a:latin typeface="Calibri"/>
                          <a:cs typeface="Calibri"/>
                        </a:rPr>
                        <a:t>HAT</a:t>
                      </a:r>
                      <a:r>
                        <a:rPr sz="800" b="1" spc="-30" dirty="0">
                          <a:latin typeface="Times New Roman"/>
                          <a:cs typeface="Times New Roman"/>
                        </a:rPr>
                        <a:t> </a:t>
                      </a:r>
                      <a:r>
                        <a:rPr sz="800" b="1" dirty="0">
                          <a:latin typeface="Calibri"/>
                          <a:cs typeface="Calibri"/>
                        </a:rPr>
                        <a:t>I</a:t>
                      </a:r>
                      <a:r>
                        <a:rPr sz="800" b="1" spc="-25" dirty="0">
                          <a:latin typeface="Times New Roman"/>
                          <a:cs typeface="Times New Roman"/>
                        </a:rPr>
                        <a:t> </a:t>
                      </a:r>
                      <a:r>
                        <a:rPr sz="800" b="1" spc="-10" dirty="0">
                          <a:latin typeface="Calibri"/>
                          <a:cs typeface="Calibri"/>
                        </a:rPr>
                        <a:t>H</a:t>
                      </a:r>
                      <a:r>
                        <a:rPr sz="800" b="1" dirty="0">
                          <a:latin typeface="Calibri"/>
                          <a:cs typeface="Calibri"/>
                        </a:rPr>
                        <a:t>AVE</a:t>
                      </a:r>
                      <a:r>
                        <a:rPr sz="800" b="1" spc="-30" dirty="0">
                          <a:latin typeface="Times New Roman"/>
                          <a:cs typeface="Times New Roman"/>
                        </a:rPr>
                        <a:t> </a:t>
                      </a:r>
                      <a:r>
                        <a:rPr sz="800" b="1" spc="-10" dirty="0">
                          <a:latin typeface="Calibri"/>
                          <a:cs typeface="Calibri"/>
                        </a:rPr>
                        <a:t>L</a:t>
                      </a:r>
                      <a:r>
                        <a:rPr sz="800" b="1" dirty="0">
                          <a:latin typeface="Calibri"/>
                          <a:cs typeface="Calibri"/>
                        </a:rPr>
                        <a:t>E</a:t>
                      </a:r>
                      <a:r>
                        <a:rPr sz="800" b="1" spc="-10" dirty="0">
                          <a:latin typeface="Calibri"/>
                          <a:cs typeface="Calibri"/>
                        </a:rPr>
                        <a:t>A</a:t>
                      </a:r>
                      <a:r>
                        <a:rPr sz="800" b="1" dirty="0">
                          <a:latin typeface="Calibri"/>
                          <a:cs typeface="Calibri"/>
                        </a:rPr>
                        <a:t>R</a:t>
                      </a:r>
                      <a:r>
                        <a:rPr sz="800" b="1" spc="-10" dirty="0">
                          <a:latin typeface="Calibri"/>
                          <a:cs typeface="Calibri"/>
                        </a:rPr>
                        <a:t>N</a:t>
                      </a:r>
                      <a:r>
                        <a:rPr sz="800" b="1" dirty="0">
                          <a:latin typeface="Calibri"/>
                          <a:cs typeface="Calibri"/>
                        </a:rPr>
                        <a:t>T</a:t>
                      </a:r>
                      <a:r>
                        <a:rPr sz="800" b="1" spc="-10" dirty="0">
                          <a:latin typeface="Calibri"/>
                          <a:cs typeface="Calibri"/>
                        </a:rPr>
                        <a:t>/</a:t>
                      </a:r>
                      <a:r>
                        <a:rPr sz="800" b="1" dirty="0">
                          <a:latin typeface="Calibri"/>
                          <a:cs typeface="Calibri"/>
                        </a:rPr>
                        <a:t>A</a:t>
                      </a:r>
                      <a:r>
                        <a:rPr sz="800" b="1" spc="-10" dirty="0">
                          <a:latin typeface="Calibri"/>
                          <a:cs typeface="Calibri"/>
                        </a:rPr>
                        <a:t>C</a:t>
                      </a:r>
                      <a:r>
                        <a:rPr sz="800" b="1" dirty="0">
                          <a:latin typeface="Calibri"/>
                          <a:cs typeface="Calibri"/>
                        </a:rPr>
                        <a:t>QUI</a:t>
                      </a:r>
                      <a:r>
                        <a:rPr sz="800" b="1" spc="5" dirty="0">
                          <a:latin typeface="Calibri"/>
                          <a:cs typeface="Calibri"/>
                        </a:rPr>
                        <a:t>R</a:t>
                      </a:r>
                      <a:r>
                        <a:rPr sz="800" b="1" spc="-15" dirty="0">
                          <a:latin typeface="Calibri"/>
                          <a:cs typeface="Calibri"/>
                        </a:rPr>
                        <a:t>E</a:t>
                      </a:r>
                      <a:r>
                        <a:rPr sz="800" b="1" dirty="0">
                          <a:latin typeface="Calibri"/>
                          <a:cs typeface="Calibri"/>
                        </a:rPr>
                        <a:t>D</a:t>
                      </a:r>
                      <a:endParaRPr sz="800">
                        <a:latin typeface="Calibri"/>
                        <a:cs typeface="Calibri"/>
                      </a:endParaRPr>
                    </a:p>
                    <a:p>
                      <a:pPr algn="ctr">
                        <a:lnSpc>
                          <a:spcPct val="100000"/>
                        </a:lnSpc>
                        <a:spcBef>
                          <a:spcPts val="2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t</a:t>
                      </a:r>
                      <a:r>
                        <a:rPr sz="700" spc="-5" dirty="0">
                          <a:latin typeface="Calibri"/>
                          <a:cs typeface="Calibri"/>
                        </a:rPr>
                        <a:t>i</a:t>
                      </a:r>
                      <a:r>
                        <a:rPr sz="700" dirty="0">
                          <a:latin typeface="Calibri"/>
                          <a:cs typeface="Calibri"/>
                        </a:rPr>
                        <a:t>ck</a:t>
                      </a:r>
                      <a:r>
                        <a:rPr sz="700" spc="-25" dirty="0">
                          <a:latin typeface="Times New Roman"/>
                          <a:cs typeface="Times New Roman"/>
                        </a:rPr>
                        <a:t> </a:t>
                      </a:r>
                      <a:r>
                        <a:rPr sz="700" spc="-5" dirty="0">
                          <a:latin typeface="Calibri"/>
                          <a:cs typeface="Calibri"/>
                        </a:rPr>
                        <a:t>√</a:t>
                      </a:r>
                      <a:r>
                        <a:rPr sz="700" dirty="0">
                          <a:latin typeface="Calibri"/>
                          <a:cs typeface="Calibri"/>
                        </a:rPr>
                        <a:t>)</a:t>
                      </a:r>
                      <a:endParaRPr sz="700">
                        <a:latin typeface="Calibri"/>
                        <a:cs typeface="Calibri"/>
                      </a:endParaRPr>
                    </a:p>
                    <a:p>
                      <a:pPr algn="ctr">
                        <a:lnSpc>
                          <a:spcPct val="100000"/>
                        </a:lnSpc>
                        <a:spcBef>
                          <a:spcPts val="225"/>
                        </a:spcBef>
                      </a:pP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a:t>
                      </a:r>
                      <a:r>
                        <a:rPr sz="700" dirty="0">
                          <a:latin typeface="Calibri"/>
                          <a:cs typeface="Calibri"/>
                        </a:rPr>
                        <a:t>r</a:t>
                      </a:r>
                      <a:r>
                        <a:rPr sz="700" spc="-15" dirty="0">
                          <a:latin typeface="Times New Roman"/>
                          <a:cs typeface="Times New Roman"/>
                        </a:rPr>
                        <a:t> </a:t>
                      </a:r>
                      <a:r>
                        <a:rPr sz="700" spc="-5" dirty="0">
                          <a:latin typeface="Calibri"/>
                          <a:cs typeface="Calibri"/>
                        </a:rPr>
                        <a:t>A</a:t>
                      </a:r>
                      <a:r>
                        <a:rPr sz="700" spc="5" dirty="0">
                          <a:latin typeface="Calibri"/>
                          <a:cs typeface="Calibri"/>
                        </a:rPr>
                        <a:t>p</a:t>
                      </a:r>
                      <a:r>
                        <a:rPr sz="700" spc="-5" dirty="0">
                          <a:latin typeface="Calibri"/>
                          <a:cs typeface="Calibri"/>
                        </a:rPr>
                        <a:t>pe</a:t>
                      </a:r>
                      <a:r>
                        <a:rPr sz="700" spc="5" dirty="0">
                          <a:latin typeface="Calibri"/>
                          <a:cs typeface="Calibri"/>
                        </a:rPr>
                        <a:t>n</a:t>
                      </a:r>
                      <a:r>
                        <a:rPr sz="700" spc="-5" dirty="0">
                          <a:latin typeface="Calibri"/>
                          <a:cs typeface="Calibri"/>
                        </a:rPr>
                        <a:t>di</a:t>
                      </a:r>
                      <a:r>
                        <a:rPr sz="700" dirty="0">
                          <a:latin typeface="Calibri"/>
                          <a:cs typeface="Calibri"/>
                        </a:rPr>
                        <a:t>x</a:t>
                      </a:r>
                      <a:r>
                        <a:rPr sz="700" spc="-10" dirty="0">
                          <a:latin typeface="Times New Roman"/>
                          <a:cs typeface="Times New Roman"/>
                        </a:rPr>
                        <a:t> </a:t>
                      </a:r>
                      <a:r>
                        <a:rPr sz="700" dirty="0">
                          <a:latin typeface="Calibri"/>
                          <a:cs typeface="Calibri"/>
                        </a:rPr>
                        <a:t>2</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r>
                        <a:rPr sz="700" spc="-25" dirty="0">
                          <a:latin typeface="Times New Roman"/>
                          <a:cs typeface="Times New Roman"/>
                        </a:rPr>
                        <a:t> </a:t>
                      </a:r>
                      <a:r>
                        <a:rPr sz="700" spc="-5" dirty="0">
                          <a:latin typeface="Calibri"/>
                          <a:cs typeface="Calibri"/>
                        </a:rPr>
                        <a:t>lis</a:t>
                      </a:r>
                      <a:r>
                        <a:rPr sz="700" dirty="0">
                          <a:latin typeface="Calibri"/>
                          <a:cs typeface="Calibri"/>
                        </a:rPr>
                        <a:t>t</a:t>
                      </a:r>
                      <a:r>
                        <a:rPr sz="700" spc="-25" dirty="0">
                          <a:latin typeface="Times New Roman"/>
                          <a:cs typeface="Times New Roman"/>
                        </a:rPr>
                        <a:t> </a:t>
                      </a:r>
                      <a:r>
                        <a:rPr sz="700" dirty="0">
                          <a:latin typeface="Calibri"/>
                          <a:cs typeface="Calibri"/>
                        </a:rPr>
                        <a:t>of</a:t>
                      </a:r>
                      <a:r>
                        <a:rPr sz="700" spc="-25" dirty="0">
                          <a:latin typeface="Times New Roman"/>
                          <a:cs typeface="Times New Roman"/>
                        </a:rPr>
                        <a:t> </a:t>
                      </a:r>
                      <a:r>
                        <a:rPr sz="700" spc="-5" dirty="0">
                          <a:latin typeface="Calibri"/>
                          <a:cs typeface="Calibri"/>
                        </a:rPr>
                        <a:t>skill</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n</a:t>
                      </a:r>
                      <a:r>
                        <a:rPr sz="700" spc="-30" dirty="0">
                          <a:latin typeface="Times New Roman"/>
                          <a:cs typeface="Times New Roman"/>
                        </a:rPr>
                        <a:t> </a:t>
                      </a:r>
                      <a:r>
                        <a:rPr sz="700" dirty="0">
                          <a:latin typeface="Calibri"/>
                          <a:cs typeface="Calibri"/>
                        </a:rPr>
                        <a:t>w</a:t>
                      </a:r>
                      <a:r>
                        <a:rPr sz="700" spc="-5" dirty="0">
                          <a:latin typeface="Calibri"/>
                          <a:cs typeface="Calibri"/>
                        </a:rPr>
                        <a:t>h</a:t>
                      </a:r>
                      <a:r>
                        <a:rPr sz="700" dirty="0">
                          <a:latin typeface="Calibri"/>
                          <a:cs typeface="Calibri"/>
                        </a:rPr>
                        <a:t>at</a:t>
                      </a:r>
                      <a:r>
                        <a:rPr sz="700" spc="-25" dirty="0">
                          <a:latin typeface="Times New Roman"/>
                          <a:cs typeface="Times New Roman"/>
                        </a:rPr>
                        <a:t> </a:t>
                      </a:r>
                      <a:r>
                        <a:rPr sz="700" dirty="0">
                          <a:latin typeface="Calibri"/>
                          <a:cs typeface="Calibri"/>
                        </a:rPr>
                        <a:t>I</a:t>
                      </a:r>
                      <a:r>
                        <a:rPr sz="700" spc="-25" dirty="0">
                          <a:latin typeface="Times New Roman"/>
                          <a:cs typeface="Times New Roman"/>
                        </a:rPr>
                        <a:t> </a:t>
                      </a:r>
                      <a:r>
                        <a:rPr sz="700" spc="-5" dirty="0">
                          <a:latin typeface="Calibri"/>
                          <a:cs typeface="Calibri"/>
                        </a:rPr>
                        <a:t>ha</a:t>
                      </a:r>
                      <a:r>
                        <a:rPr sz="700" spc="10" dirty="0">
                          <a:latin typeface="Calibri"/>
                          <a:cs typeface="Calibri"/>
                        </a:rPr>
                        <a:t>v</a:t>
                      </a:r>
                      <a:r>
                        <a:rPr sz="700" dirty="0">
                          <a:latin typeface="Calibri"/>
                          <a:cs typeface="Calibri"/>
                        </a:rPr>
                        <a:t>e</a:t>
                      </a:r>
                      <a:r>
                        <a:rPr sz="700" spc="-30" dirty="0">
                          <a:latin typeface="Times New Roman"/>
                          <a:cs typeface="Times New Roman"/>
                        </a:rPr>
                        <a:t> </a:t>
                      </a:r>
                      <a:r>
                        <a:rPr sz="700" dirty="0">
                          <a:latin typeface="Calibri"/>
                          <a:cs typeface="Calibri"/>
                        </a:rPr>
                        <a:t>l</a:t>
                      </a:r>
                      <a:r>
                        <a:rPr sz="700" spc="-10" dirty="0">
                          <a:latin typeface="Calibri"/>
                          <a:cs typeface="Calibri"/>
                        </a:rPr>
                        <a:t>e</a:t>
                      </a:r>
                      <a:r>
                        <a:rPr sz="700" dirty="0">
                          <a:latin typeface="Calibri"/>
                          <a:cs typeface="Calibri"/>
                        </a:rPr>
                        <a:t>a</a:t>
                      </a:r>
                      <a:r>
                        <a:rPr sz="700" spc="10" dirty="0">
                          <a:latin typeface="Calibri"/>
                          <a:cs typeface="Calibri"/>
                        </a:rPr>
                        <a:t>r</a:t>
                      </a:r>
                      <a:r>
                        <a:rPr sz="700" spc="-5" dirty="0">
                          <a:latin typeface="Calibri"/>
                          <a:cs typeface="Calibri"/>
                        </a:rPr>
                        <a:t>n</a:t>
                      </a:r>
                      <a:r>
                        <a:rPr sz="700" dirty="0">
                          <a:latin typeface="Calibri"/>
                          <a:cs typeface="Calibri"/>
                        </a:rPr>
                        <a:t>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23825" marR="116205" algn="ctr">
                        <a:lnSpc>
                          <a:spcPct val="101800"/>
                        </a:lnSpc>
                      </a:pPr>
                      <a:r>
                        <a:rPr sz="800" b="1" dirty="0">
                          <a:latin typeface="Calibri"/>
                          <a:cs typeface="Calibri"/>
                        </a:rPr>
                        <a:t>EVID</a:t>
                      </a:r>
                      <a:r>
                        <a:rPr sz="800" b="1" spc="-10" dirty="0">
                          <a:latin typeface="Calibri"/>
                          <a:cs typeface="Calibri"/>
                        </a:rPr>
                        <a:t>E</a:t>
                      </a:r>
                      <a:r>
                        <a:rPr sz="800" b="1" dirty="0">
                          <a:latin typeface="Calibri"/>
                          <a:cs typeface="Calibri"/>
                        </a:rPr>
                        <a:t>N</a:t>
                      </a:r>
                      <a:r>
                        <a:rPr sz="800" b="1" spc="-10" dirty="0">
                          <a:latin typeface="Calibri"/>
                          <a:cs typeface="Calibri"/>
                        </a:rPr>
                        <a:t>C</a:t>
                      </a:r>
                      <a:r>
                        <a:rPr sz="800" b="1" dirty="0">
                          <a:latin typeface="Calibri"/>
                          <a:cs typeface="Calibri"/>
                        </a:rPr>
                        <a:t>E</a:t>
                      </a:r>
                      <a:r>
                        <a:rPr sz="800" b="1" spc="-25" dirty="0">
                          <a:latin typeface="Times New Roman"/>
                          <a:cs typeface="Times New Roman"/>
                        </a:rPr>
                        <a:t> </a:t>
                      </a:r>
                      <a:r>
                        <a:rPr sz="800" b="1" spc="-5" dirty="0">
                          <a:latin typeface="Calibri"/>
                          <a:cs typeface="Calibri"/>
                        </a:rPr>
                        <a:t>OF</a:t>
                      </a:r>
                      <a:r>
                        <a:rPr sz="800" b="1" spc="-5" dirty="0">
                          <a:latin typeface="Times New Roman"/>
                          <a:cs typeface="Times New Roman"/>
                        </a:rPr>
                        <a:t> </a:t>
                      </a:r>
                      <a:r>
                        <a:rPr sz="800" b="1" dirty="0">
                          <a:latin typeface="Calibri"/>
                          <a:cs typeface="Calibri"/>
                        </a:rPr>
                        <a:t>LEA</a:t>
                      </a:r>
                      <a:r>
                        <a:rPr sz="800" b="1" spc="-10" dirty="0">
                          <a:latin typeface="Calibri"/>
                          <a:cs typeface="Calibri"/>
                        </a:rPr>
                        <a:t>RN</a:t>
                      </a:r>
                      <a:r>
                        <a:rPr sz="800" b="1" dirty="0">
                          <a:latin typeface="Calibri"/>
                          <a:cs typeface="Calibri"/>
                        </a:rPr>
                        <a:t>I</a:t>
                      </a:r>
                      <a:r>
                        <a:rPr sz="800" b="1" spc="-10" dirty="0">
                          <a:latin typeface="Calibri"/>
                          <a:cs typeface="Calibri"/>
                        </a:rPr>
                        <a:t>N</a:t>
                      </a:r>
                      <a:r>
                        <a:rPr sz="800" b="1" dirty="0">
                          <a:latin typeface="Calibri"/>
                          <a:cs typeface="Calibri"/>
                        </a:rPr>
                        <a:t>G*</a:t>
                      </a:r>
                      <a:endParaRPr sz="800">
                        <a:latin typeface="Calibri"/>
                        <a:cs typeface="Calibri"/>
                      </a:endParaRPr>
                    </a:p>
                    <a:p>
                      <a:pPr marL="166370" marR="158750" indent="635" algn="ctr">
                        <a:lnSpc>
                          <a:spcPct val="109500"/>
                        </a:lnSpc>
                        <a:spcBef>
                          <a:spcPts val="100"/>
                        </a:spcBef>
                      </a:pPr>
                      <a:r>
                        <a:rPr sz="800" b="1" dirty="0">
                          <a:latin typeface="Calibri"/>
                          <a:cs typeface="Calibri"/>
                        </a:rPr>
                        <a:t>(if</a:t>
                      </a:r>
                      <a:r>
                        <a:rPr sz="800" b="1" spc="-30" dirty="0">
                          <a:latin typeface="Times New Roman"/>
                          <a:cs typeface="Times New Roman"/>
                        </a:rPr>
                        <a:t> </a:t>
                      </a:r>
                      <a:r>
                        <a:rPr sz="800" b="1" spc="-5" dirty="0">
                          <a:latin typeface="Calibri"/>
                          <a:cs typeface="Calibri"/>
                        </a:rPr>
                        <a:t>an</a:t>
                      </a:r>
                      <a:r>
                        <a:rPr sz="800" b="1" spc="-10" dirty="0">
                          <a:latin typeface="Calibri"/>
                          <a:cs typeface="Calibri"/>
                        </a:rPr>
                        <a:t>y</a:t>
                      </a:r>
                      <a:r>
                        <a:rPr sz="800" b="1" dirty="0">
                          <a:latin typeface="Calibri"/>
                          <a:cs typeface="Calibri"/>
                        </a:rPr>
                        <a:t>)</a:t>
                      </a:r>
                      <a:r>
                        <a:rPr sz="800" b="1" dirty="0">
                          <a:latin typeface="Times New Roman"/>
                          <a:cs typeface="Times New Roman"/>
                        </a:rPr>
                        <a:t> </a:t>
                      </a:r>
                      <a:r>
                        <a:rPr sz="700" dirty="0">
                          <a:latin typeface="Calibri"/>
                          <a:cs typeface="Calibri"/>
                        </a:rPr>
                        <a:t>(Pl</a:t>
                      </a:r>
                      <a:r>
                        <a:rPr sz="700" spc="-5" dirty="0">
                          <a:latin typeface="Calibri"/>
                          <a:cs typeface="Calibri"/>
                        </a:rPr>
                        <a:t>e</a:t>
                      </a:r>
                      <a:r>
                        <a:rPr sz="700" dirty="0">
                          <a:latin typeface="Calibri"/>
                          <a:cs typeface="Calibri"/>
                        </a:rPr>
                        <a:t>a</a:t>
                      </a:r>
                      <a:r>
                        <a:rPr sz="700" spc="-5" dirty="0">
                          <a:latin typeface="Calibri"/>
                          <a:cs typeface="Calibri"/>
                        </a:rPr>
                        <a:t>s</a:t>
                      </a:r>
                      <a:r>
                        <a:rPr sz="700" dirty="0">
                          <a:latin typeface="Calibri"/>
                          <a:cs typeface="Calibri"/>
                        </a:rPr>
                        <a:t>e</a:t>
                      </a:r>
                      <a:r>
                        <a:rPr sz="700" spc="-30" dirty="0">
                          <a:latin typeface="Times New Roman"/>
                          <a:cs typeface="Times New Roman"/>
                        </a:rPr>
                        <a:t> </a:t>
                      </a:r>
                      <a:r>
                        <a:rPr sz="700" dirty="0">
                          <a:latin typeface="Calibri"/>
                          <a:cs typeface="Calibri"/>
                        </a:rPr>
                        <a:t>r</a:t>
                      </a:r>
                      <a:r>
                        <a:rPr sz="700" spc="-5" dirty="0">
                          <a:latin typeface="Calibri"/>
                          <a:cs typeface="Calibri"/>
                        </a:rPr>
                        <a:t>efer</a:t>
                      </a:r>
                      <a:r>
                        <a:rPr sz="700" spc="-5" dirty="0">
                          <a:latin typeface="Times New Roman"/>
                          <a:cs typeface="Times New Roman"/>
                        </a:rPr>
                        <a:t> </a:t>
                      </a:r>
                      <a:r>
                        <a:rPr sz="700" spc="-5" dirty="0">
                          <a:latin typeface="Calibri"/>
                          <a:cs typeface="Calibri"/>
                        </a:rPr>
                        <a:t>Ap</a:t>
                      </a:r>
                      <a:r>
                        <a:rPr sz="700" spc="5" dirty="0">
                          <a:latin typeface="Calibri"/>
                          <a:cs typeface="Calibri"/>
                        </a:rPr>
                        <a:t>p</a:t>
                      </a:r>
                      <a:r>
                        <a:rPr sz="700" spc="-5" dirty="0">
                          <a:latin typeface="Calibri"/>
                          <a:cs typeface="Calibri"/>
                        </a:rPr>
                        <a:t>en</a:t>
                      </a:r>
                      <a:r>
                        <a:rPr sz="700" spc="5" dirty="0">
                          <a:latin typeface="Calibri"/>
                          <a:cs typeface="Calibri"/>
                        </a:rPr>
                        <a:t>d</a:t>
                      </a:r>
                      <a:r>
                        <a:rPr sz="700" spc="-5" dirty="0">
                          <a:latin typeface="Calibri"/>
                          <a:cs typeface="Calibri"/>
                        </a:rPr>
                        <a:t>i</a:t>
                      </a:r>
                      <a:r>
                        <a:rPr sz="700" dirty="0">
                          <a:latin typeface="Calibri"/>
                          <a:cs typeface="Calibri"/>
                        </a:rPr>
                        <a:t>x</a:t>
                      </a:r>
                      <a:r>
                        <a:rPr sz="700" spc="-15" dirty="0">
                          <a:latin typeface="Times New Roman"/>
                          <a:cs typeface="Times New Roman"/>
                        </a:rPr>
                        <a:t> </a:t>
                      </a:r>
                      <a:r>
                        <a:rPr sz="700" dirty="0">
                          <a:latin typeface="Calibri"/>
                          <a:cs typeface="Calibri"/>
                        </a:rPr>
                        <a:t>1</a:t>
                      </a:r>
                      <a:r>
                        <a:rPr sz="700" spc="-25" dirty="0">
                          <a:latin typeface="Times New Roman"/>
                          <a:cs typeface="Times New Roman"/>
                        </a:rPr>
                        <a:t> </a:t>
                      </a:r>
                      <a:r>
                        <a:rPr sz="700" spc="-5" dirty="0">
                          <a:latin typeface="Calibri"/>
                          <a:cs typeface="Calibri"/>
                        </a:rPr>
                        <a:t>f</a:t>
                      </a:r>
                      <a:r>
                        <a:rPr sz="700" spc="5" dirty="0">
                          <a:latin typeface="Calibri"/>
                          <a:cs typeface="Calibri"/>
                        </a:rPr>
                        <a:t>o</a:t>
                      </a:r>
                      <a:r>
                        <a:rPr sz="700" dirty="0">
                          <a:latin typeface="Calibri"/>
                          <a:cs typeface="Calibri"/>
                        </a:rPr>
                        <a:t>r</a:t>
                      </a:r>
                      <a:endParaRPr sz="700">
                        <a:latin typeface="Calibri"/>
                        <a:cs typeface="Calibri"/>
                      </a:endParaRPr>
                    </a:p>
                    <a:p>
                      <a:pPr marL="227329" marR="222250" algn="ctr">
                        <a:lnSpc>
                          <a:spcPct val="101099"/>
                        </a:lnSpc>
                        <a:spcBef>
                          <a:spcPts val="15"/>
                        </a:spcBef>
                      </a:pPr>
                      <a:r>
                        <a:rPr sz="700" spc="-5" dirty="0">
                          <a:latin typeface="Calibri"/>
                          <a:cs typeface="Calibri"/>
                        </a:rPr>
                        <a:t>e</a:t>
                      </a:r>
                      <a:r>
                        <a:rPr sz="700" spc="5" dirty="0">
                          <a:latin typeface="Calibri"/>
                          <a:cs typeface="Calibri"/>
                        </a:rPr>
                        <a:t>x</a:t>
                      </a:r>
                      <a:r>
                        <a:rPr sz="700" dirty="0">
                          <a:latin typeface="Calibri"/>
                          <a:cs typeface="Calibri"/>
                        </a:rPr>
                        <a:t>am</a:t>
                      </a:r>
                      <a:r>
                        <a:rPr sz="700" spc="-5" dirty="0">
                          <a:latin typeface="Calibri"/>
                          <a:cs typeface="Calibri"/>
                        </a:rPr>
                        <a:t>ple</a:t>
                      </a:r>
                      <a:r>
                        <a:rPr sz="700" dirty="0">
                          <a:latin typeface="Calibri"/>
                          <a:cs typeface="Calibri"/>
                        </a:rPr>
                        <a:t>s</a:t>
                      </a:r>
                      <a:r>
                        <a:rPr sz="700" spc="-30" dirty="0">
                          <a:latin typeface="Times New Roman"/>
                          <a:cs typeface="Times New Roman"/>
                        </a:rPr>
                        <a:t> </a:t>
                      </a:r>
                      <a:r>
                        <a:rPr sz="700" spc="5" dirty="0">
                          <a:latin typeface="Calibri"/>
                          <a:cs typeface="Calibri"/>
                        </a:rPr>
                        <a:t>o</a:t>
                      </a:r>
                      <a:r>
                        <a:rPr sz="700" dirty="0">
                          <a:latin typeface="Calibri"/>
                          <a:cs typeface="Calibri"/>
                        </a:rPr>
                        <a:t>f</a:t>
                      </a:r>
                      <a:r>
                        <a:rPr sz="700" dirty="0">
                          <a:latin typeface="Times New Roman"/>
                          <a:cs typeface="Times New Roman"/>
                        </a:rPr>
                        <a:t> </a:t>
                      </a:r>
                      <a:r>
                        <a:rPr sz="700" spc="-5" dirty="0">
                          <a:latin typeface="Calibri"/>
                          <a:cs typeface="Calibri"/>
                        </a:rPr>
                        <a:t>e</a:t>
                      </a:r>
                      <a:r>
                        <a:rPr sz="700" dirty="0">
                          <a:latin typeface="Calibri"/>
                          <a:cs typeface="Calibri"/>
                        </a:rPr>
                        <a:t>vi</a:t>
                      </a:r>
                      <a:r>
                        <a:rPr sz="700" spc="-10" dirty="0">
                          <a:latin typeface="Calibri"/>
                          <a:cs typeface="Calibri"/>
                        </a:rPr>
                        <a:t>d</a:t>
                      </a:r>
                      <a:r>
                        <a:rPr sz="700" spc="5" dirty="0">
                          <a:latin typeface="Calibri"/>
                          <a:cs typeface="Calibri"/>
                        </a:rPr>
                        <a:t>e</a:t>
                      </a:r>
                      <a:r>
                        <a:rPr sz="700" spc="-5" dirty="0">
                          <a:latin typeface="Calibri"/>
                          <a:cs typeface="Calibri"/>
                        </a:rPr>
                        <a:t>n</a:t>
                      </a:r>
                      <a:r>
                        <a:rPr sz="700" dirty="0">
                          <a:latin typeface="Calibri"/>
                          <a:cs typeface="Calibri"/>
                        </a:rPr>
                        <a:t>c</a:t>
                      </a:r>
                      <a:r>
                        <a:rPr sz="700" spc="-5" dirty="0">
                          <a:latin typeface="Calibri"/>
                          <a:cs typeface="Calibri"/>
                        </a:rPr>
                        <a:t>e</a:t>
                      </a:r>
                      <a:r>
                        <a:rPr sz="700" dirty="0">
                          <a:latin typeface="Calibri"/>
                          <a:cs typeface="Calibri"/>
                        </a:rPr>
                        <a:t>)</a:t>
                      </a:r>
                      <a:endParaRPr sz="7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0"/>
                  </a:ext>
                </a:extLst>
              </a:tr>
              <a:tr h="245013">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marL="635"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marL="635"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marL="1270" algn="ctr">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pPr algn="ctr">
                        <a:lnSpc>
                          <a:spcPct val="100000"/>
                        </a:lnSpc>
                      </a:pPr>
                      <a:r>
                        <a:rPr sz="800" b="1" dirty="0">
                          <a:latin typeface="Calibri"/>
                          <a:cs typeface="Calibri"/>
                        </a:rPr>
                        <a:t>8</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2F2F2"/>
                    </a:solidFill>
                  </a:tcPr>
                </a:tc>
                <a:extLst>
                  <a:ext uri="{0D108BD9-81ED-4DB2-BD59-A6C34878D82A}">
                    <a16:rowId xmlns:a16="http://schemas.microsoft.com/office/drawing/2014/main" val="10001"/>
                  </a:ext>
                </a:extLst>
              </a:tr>
              <a:tr h="336607">
                <a:tc>
                  <a:txBody>
                    <a:bodyPr/>
                    <a:lstStyle/>
                    <a:p>
                      <a:pPr algn="ctr">
                        <a:lnSpc>
                          <a:spcPct val="100000"/>
                        </a:lnSpc>
                      </a:pPr>
                      <a:r>
                        <a:rPr sz="800" b="1" dirty="0">
                          <a:latin typeface="Calibri"/>
                          <a:cs typeface="Calibri"/>
                        </a:rPr>
                        <a:t>1.</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336607">
                <a:tc>
                  <a:txBody>
                    <a:bodyPr/>
                    <a:lstStyle/>
                    <a:p>
                      <a:pPr algn="ctr">
                        <a:lnSpc>
                          <a:spcPct val="100000"/>
                        </a:lnSpc>
                      </a:pPr>
                      <a:r>
                        <a:rPr sz="800" b="1" dirty="0">
                          <a:latin typeface="Calibri"/>
                          <a:cs typeface="Calibri"/>
                        </a:rPr>
                        <a:t>2.</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336790">
                <a:tc>
                  <a:txBody>
                    <a:bodyPr/>
                    <a:lstStyle/>
                    <a:p>
                      <a:pPr algn="ctr">
                        <a:lnSpc>
                          <a:spcPct val="100000"/>
                        </a:lnSpc>
                      </a:pPr>
                      <a:r>
                        <a:rPr sz="800" b="1" dirty="0">
                          <a:latin typeface="Calibri"/>
                          <a:cs typeface="Calibri"/>
                        </a:rPr>
                        <a:t>3.</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336614">
                <a:tc>
                  <a:txBody>
                    <a:bodyPr/>
                    <a:lstStyle/>
                    <a:p>
                      <a:pPr algn="ctr">
                        <a:lnSpc>
                          <a:spcPct val="100000"/>
                        </a:lnSpc>
                      </a:pPr>
                      <a:r>
                        <a:rPr sz="800" b="1" dirty="0">
                          <a:latin typeface="Calibri"/>
                          <a:cs typeface="Calibri"/>
                        </a:rPr>
                        <a:t>4.</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r h="336607">
                <a:tc>
                  <a:txBody>
                    <a:bodyPr/>
                    <a:lstStyle/>
                    <a:p>
                      <a:pPr algn="ctr">
                        <a:lnSpc>
                          <a:spcPct val="100000"/>
                        </a:lnSpc>
                      </a:pPr>
                      <a:r>
                        <a:rPr sz="800" b="1" dirty="0">
                          <a:latin typeface="Calibri"/>
                          <a:cs typeface="Calibri"/>
                        </a:rPr>
                        <a:t>5.</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6"/>
                  </a:ext>
                </a:extLst>
              </a:tr>
              <a:tr h="337752">
                <a:tc>
                  <a:txBody>
                    <a:bodyPr/>
                    <a:lstStyle/>
                    <a:p>
                      <a:pPr algn="ctr">
                        <a:lnSpc>
                          <a:spcPct val="100000"/>
                        </a:lnSpc>
                      </a:pPr>
                      <a:r>
                        <a:rPr sz="800" b="1" dirty="0">
                          <a:latin typeface="Calibri"/>
                          <a:cs typeface="Calibri"/>
                        </a:rPr>
                        <a:t>6.</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7"/>
                  </a:ext>
                </a:extLst>
              </a:tr>
              <a:tr h="336893">
                <a:tc>
                  <a:txBody>
                    <a:bodyPr/>
                    <a:lstStyle/>
                    <a:p>
                      <a:pPr algn="ctr">
                        <a:lnSpc>
                          <a:spcPct val="100000"/>
                        </a:lnSpc>
                      </a:pPr>
                      <a:r>
                        <a:rPr sz="800" b="1" dirty="0">
                          <a:latin typeface="Calibri"/>
                          <a:cs typeface="Calibri"/>
                        </a:rPr>
                        <a:t>7.</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8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8"/>
                  </a:ext>
                </a:extLst>
              </a:tr>
            </a:tbl>
          </a:graphicData>
        </a:graphic>
      </p:graphicFrame>
      <p:sp>
        <p:nvSpPr>
          <p:cNvPr id="17" name="TextBox 23">
            <a:extLst>
              <a:ext uri="{FF2B5EF4-FFF2-40B4-BE49-F238E27FC236}">
                <a16:creationId xmlns:a16="http://schemas.microsoft.com/office/drawing/2014/main" id="{1972F8F6-F0A9-3F57-8BC2-DFD43A2EB454}"/>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35</a:t>
            </a:r>
          </a:p>
        </p:txBody>
      </p:sp>
      <p:sp>
        <p:nvSpPr>
          <p:cNvPr id="18" name="TextBox 16">
            <a:extLst>
              <a:ext uri="{FF2B5EF4-FFF2-40B4-BE49-F238E27FC236}">
                <a16:creationId xmlns:a16="http://schemas.microsoft.com/office/drawing/2014/main" id="{3FD48174-EE72-CF65-00EC-D28F79BB806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6" name="AutoShape 2">
            <a:extLst>
              <a:ext uri="{FF2B5EF4-FFF2-40B4-BE49-F238E27FC236}">
                <a16:creationId xmlns:a16="http://schemas.microsoft.com/office/drawing/2014/main" id="{68F48916-0AF4-ABAE-1CE6-4444C726EF82}"/>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0" name="TextBox 47">
            <a:extLst>
              <a:ext uri="{FF2B5EF4-FFF2-40B4-BE49-F238E27FC236}">
                <a16:creationId xmlns:a16="http://schemas.microsoft.com/office/drawing/2014/main" id="{F6F5CE05-945E-13B4-E8CD-86CB1962BBC1}"/>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6" y="2191092"/>
            <a:ext cx="1418751" cy="138821"/>
          </a:xfrm>
          <a:prstGeom prst="rect">
            <a:avLst/>
          </a:prstGeom>
        </p:spPr>
        <p:txBody>
          <a:bodyPr vert="horz" wrap="square" lIns="0" tIns="0" rIns="0" bIns="0" rtlCol="0">
            <a:spAutoFit/>
          </a:bodyPr>
          <a:lstStyle/>
          <a:p>
            <a:pPr marL="9542"/>
            <a:r>
              <a:rPr sz="902" b="1" spc="-4" dirty="0">
                <a:latin typeface="Calibri"/>
                <a:cs typeface="Calibri"/>
              </a:rPr>
              <a:t>d)</a:t>
            </a:r>
            <a:r>
              <a:rPr sz="902" b="1" spc="-4" dirty="0">
                <a:latin typeface="Times New Roman"/>
                <a:cs typeface="Times New Roman"/>
              </a:rPr>
              <a:t>  </a:t>
            </a:r>
            <a:r>
              <a:rPr sz="902" b="1" spc="-90" dirty="0">
                <a:latin typeface="Times New Roman"/>
                <a:cs typeface="Times New Roman"/>
              </a:rPr>
              <a:t> </a:t>
            </a:r>
            <a:r>
              <a:rPr sz="902" b="1" spc="-8" dirty="0">
                <a:latin typeface="Calibri"/>
                <a:cs typeface="Calibri"/>
              </a:rPr>
              <a:t>LANGUAGE</a:t>
            </a:r>
            <a:r>
              <a:rPr sz="902" b="1" spc="-26" dirty="0">
                <a:latin typeface="Times New Roman"/>
                <a:cs typeface="Times New Roman"/>
              </a:rPr>
              <a:t> </a:t>
            </a:r>
            <a:r>
              <a:rPr sz="902" b="1" spc="-4" dirty="0">
                <a:latin typeface="Calibri"/>
                <a:cs typeface="Calibri"/>
              </a:rPr>
              <a:t>C</a:t>
            </a:r>
            <a:r>
              <a:rPr sz="902" b="1" dirty="0">
                <a:latin typeface="Calibri"/>
                <a:cs typeface="Calibri"/>
              </a:rPr>
              <a:t>O</a:t>
            </a:r>
            <a:r>
              <a:rPr sz="902" b="1" spc="-4" dirty="0">
                <a:latin typeface="Calibri"/>
                <a:cs typeface="Calibri"/>
              </a:rPr>
              <a:t>MPE</a:t>
            </a:r>
            <a:r>
              <a:rPr sz="902" b="1" spc="4" dirty="0">
                <a:latin typeface="Calibri"/>
                <a:cs typeface="Calibri"/>
              </a:rPr>
              <a:t>T</a:t>
            </a:r>
            <a:r>
              <a:rPr sz="902" b="1" spc="-8" dirty="0">
                <a:latin typeface="Calibri"/>
                <a:cs typeface="Calibri"/>
              </a:rPr>
              <a:t>EN</a:t>
            </a:r>
            <a:r>
              <a:rPr sz="902" b="1" spc="-11" dirty="0">
                <a:latin typeface="Calibri"/>
                <a:cs typeface="Calibri"/>
              </a:rPr>
              <a:t>C</a:t>
            </a:r>
            <a:r>
              <a:rPr sz="902" b="1" spc="-8" dirty="0">
                <a:latin typeface="Calibri"/>
                <a:cs typeface="Calibri"/>
              </a:rPr>
              <a:t>Y</a:t>
            </a:r>
            <a:endParaRPr sz="902">
              <a:latin typeface="Calibri"/>
              <a:cs typeface="Calibri"/>
            </a:endParaRPr>
          </a:p>
        </p:txBody>
      </p:sp>
      <p:graphicFrame>
        <p:nvGraphicFramePr>
          <p:cNvPr id="3" name="object 3"/>
          <p:cNvGraphicFramePr>
            <a:graphicFrameLocks noGrp="1"/>
          </p:cNvGraphicFramePr>
          <p:nvPr/>
        </p:nvGraphicFramePr>
        <p:xfrm>
          <a:off x="686479" y="2357008"/>
          <a:ext cx="6355277" cy="1635246"/>
        </p:xfrm>
        <a:graphic>
          <a:graphicData uri="http://schemas.openxmlformats.org/drawingml/2006/table">
            <a:tbl>
              <a:tblPr firstRow="1" bandRow="1">
                <a:tableStyleId>{2D5ABB26-0587-4C30-8999-92F81FD0307C}</a:tableStyleId>
              </a:tblPr>
              <a:tblGrid>
                <a:gridCol w="201740">
                  <a:extLst>
                    <a:ext uri="{9D8B030D-6E8A-4147-A177-3AD203B41FA5}">
                      <a16:colId xmlns:a16="http://schemas.microsoft.com/office/drawing/2014/main" val="20000"/>
                    </a:ext>
                  </a:extLst>
                </a:gridCol>
                <a:gridCol w="1551620">
                  <a:extLst>
                    <a:ext uri="{9D8B030D-6E8A-4147-A177-3AD203B41FA5}">
                      <a16:colId xmlns:a16="http://schemas.microsoft.com/office/drawing/2014/main" val="20001"/>
                    </a:ext>
                  </a:extLst>
                </a:gridCol>
                <a:gridCol w="287375">
                  <a:extLst>
                    <a:ext uri="{9D8B030D-6E8A-4147-A177-3AD203B41FA5}">
                      <a16:colId xmlns:a16="http://schemas.microsoft.com/office/drawing/2014/main" val="20002"/>
                    </a:ext>
                  </a:extLst>
                </a:gridCol>
                <a:gridCol w="287375">
                  <a:extLst>
                    <a:ext uri="{9D8B030D-6E8A-4147-A177-3AD203B41FA5}">
                      <a16:colId xmlns:a16="http://schemas.microsoft.com/office/drawing/2014/main" val="20003"/>
                    </a:ext>
                  </a:extLst>
                </a:gridCol>
                <a:gridCol w="288520">
                  <a:extLst>
                    <a:ext uri="{9D8B030D-6E8A-4147-A177-3AD203B41FA5}">
                      <a16:colId xmlns:a16="http://schemas.microsoft.com/office/drawing/2014/main" val="20004"/>
                    </a:ext>
                  </a:extLst>
                </a:gridCol>
                <a:gridCol w="287375">
                  <a:extLst>
                    <a:ext uri="{9D8B030D-6E8A-4147-A177-3AD203B41FA5}">
                      <a16:colId xmlns:a16="http://schemas.microsoft.com/office/drawing/2014/main" val="20005"/>
                    </a:ext>
                  </a:extLst>
                </a:gridCol>
                <a:gridCol w="287375">
                  <a:extLst>
                    <a:ext uri="{9D8B030D-6E8A-4147-A177-3AD203B41FA5}">
                      <a16:colId xmlns:a16="http://schemas.microsoft.com/office/drawing/2014/main" val="20006"/>
                    </a:ext>
                  </a:extLst>
                </a:gridCol>
                <a:gridCol w="287559">
                  <a:extLst>
                    <a:ext uri="{9D8B030D-6E8A-4147-A177-3AD203B41FA5}">
                      <a16:colId xmlns:a16="http://schemas.microsoft.com/office/drawing/2014/main" val="20007"/>
                    </a:ext>
                  </a:extLst>
                </a:gridCol>
                <a:gridCol w="287375">
                  <a:extLst>
                    <a:ext uri="{9D8B030D-6E8A-4147-A177-3AD203B41FA5}">
                      <a16:colId xmlns:a16="http://schemas.microsoft.com/office/drawing/2014/main" val="20008"/>
                    </a:ext>
                  </a:extLst>
                </a:gridCol>
                <a:gridCol w="288520">
                  <a:extLst>
                    <a:ext uri="{9D8B030D-6E8A-4147-A177-3AD203B41FA5}">
                      <a16:colId xmlns:a16="http://schemas.microsoft.com/office/drawing/2014/main" val="20009"/>
                    </a:ext>
                  </a:extLst>
                </a:gridCol>
                <a:gridCol w="287375">
                  <a:extLst>
                    <a:ext uri="{9D8B030D-6E8A-4147-A177-3AD203B41FA5}">
                      <a16:colId xmlns:a16="http://schemas.microsoft.com/office/drawing/2014/main" val="20010"/>
                    </a:ext>
                  </a:extLst>
                </a:gridCol>
                <a:gridCol w="287375">
                  <a:extLst>
                    <a:ext uri="{9D8B030D-6E8A-4147-A177-3AD203B41FA5}">
                      <a16:colId xmlns:a16="http://schemas.microsoft.com/office/drawing/2014/main" val="20011"/>
                    </a:ext>
                  </a:extLst>
                </a:gridCol>
                <a:gridCol w="287673">
                  <a:extLst>
                    <a:ext uri="{9D8B030D-6E8A-4147-A177-3AD203B41FA5}">
                      <a16:colId xmlns:a16="http://schemas.microsoft.com/office/drawing/2014/main" val="20012"/>
                    </a:ext>
                  </a:extLst>
                </a:gridCol>
                <a:gridCol w="287375">
                  <a:extLst>
                    <a:ext uri="{9D8B030D-6E8A-4147-A177-3AD203B41FA5}">
                      <a16:colId xmlns:a16="http://schemas.microsoft.com/office/drawing/2014/main" val="20013"/>
                    </a:ext>
                  </a:extLst>
                </a:gridCol>
                <a:gridCol w="287375">
                  <a:extLst>
                    <a:ext uri="{9D8B030D-6E8A-4147-A177-3AD203B41FA5}">
                      <a16:colId xmlns:a16="http://schemas.microsoft.com/office/drawing/2014/main" val="20014"/>
                    </a:ext>
                  </a:extLst>
                </a:gridCol>
                <a:gridCol w="288520">
                  <a:extLst>
                    <a:ext uri="{9D8B030D-6E8A-4147-A177-3AD203B41FA5}">
                      <a16:colId xmlns:a16="http://schemas.microsoft.com/office/drawing/2014/main" val="20015"/>
                    </a:ext>
                  </a:extLst>
                </a:gridCol>
                <a:gridCol w="287375">
                  <a:extLst>
                    <a:ext uri="{9D8B030D-6E8A-4147-A177-3AD203B41FA5}">
                      <a16:colId xmlns:a16="http://schemas.microsoft.com/office/drawing/2014/main" val="20016"/>
                    </a:ext>
                  </a:extLst>
                </a:gridCol>
                <a:gridCol w="287375">
                  <a:extLst>
                    <a:ext uri="{9D8B030D-6E8A-4147-A177-3AD203B41FA5}">
                      <a16:colId xmlns:a16="http://schemas.microsoft.com/office/drawing/2014/main" val="20017"/>
                    </a:ext>
                  </a:extLst>
                </a:gridCol>
              </a:tblGrid>
              <a:tr h="330072">
                <a:tc rowSpan="3" gridSpan="2">
                  <a:txBody>
                    <a:bodyPr/>
                    <a:lstStyle/>
                    <a:p>
                      <a:pPr algn="ctr">
                        <a:lnSpc>
                          <a:spcPct val="100000"/>
                        </a:lnSpc>
                      </a:pPr>
                      <a:r>
                        <a:rPr sz="900" b="1" spc="-5" dirty="0">
                          <a:latin typeface="Calibri"/>
                          <a:cs typeface="Calibri"/>
                        </a:rPr>
                        <a:t>L</a:t>
                      </a:r>
                      <a:r>
                        <a:rPr sz="900" b="1" dirty="0">
                          <a:latin typeface="Calibri"/>
                          <a:cs typeface="Calibri"/>
                        </a:rPr>
                        <a:t>ANGUAGE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rowSpan="3" hMerge="1">
                  <a:txBody>
                    <a:bodyPr/>
                    <a:lstStyle/>
                    <a:p>
                      <a:endParaRPr/>
                    </a:p>
                  </a:txBody>
                  <a:tcPr marL="0" marR="0" marT="0" marB="0"/>
                </a:tc>
                <a:tc gridSpan="16">
                  <a:txBody>
                    <a:bodyPr/>
                    <a:lstStyle/>
                    <a:p>
                      <a:pPr algn="ctr">
                        <a:lnSpc>
                          <a:spcPct val="100000"/>
                        </a:lnSpc>
                      </a:pPr>
                      <a:r>
                        <a:rPr sz="900" b="1" spc="-5" dirty="0">
                          <a:latin typeface="Calibri"/>
                          <a:cs typeface="Calibri"/>
                        </a:rPr>
                        <a:t>L</a:t>
                      </a:r>
                      <a:r>
                        <a:rPr sz="900" b="1" dirty="0">
                          <a:latin typeface="Calibri"/>
                          <a:cs typeface="Calibri"/>
                        </a:rPr>
                        <a:t>EVEL</a:t>
                      </a:r>
                      <a:r>
                        <a:rPr sz="900" b="1" spc="-30" dirty="0">
                          <a:latin typeface="Times New Roman"/>
                          <a:cs typeface="Times New Roman"/>
                        </a:rPr>
                        <a:t> </a:t>
                      </a:r>
                      <a:r>
                        <a:rPr sz="900" b="1" dirty="0">
                          <a:latin typeface="Calibri"/>
                          <a:cs typeface="Calibri"/>
                        </a:rPr>
                        <a:t>OF</a:t>
                      </a:r>
                      <a:r>
                        <a:rPr sz="900" b="1" spc="-25" dirty="0">
                          <a:latin typeface="Times New Roman"/>
                          <a:cs typeface="Times New Roman"/>
                        </a:rPr>
                        <a:t> </a:t>
                      </a:r>
                      <a:r>
                        <a:rPr sz="900" b="1" spc="-5" dirty="0">
                          <a:latin typeface="Calibri"/>
                          <a:cs typeface="Calibri"/>
                        </a:rPr>
                        <a:t>C</a:t>
                      </a:r>
                      <a:r>
                        <a:rPr sz="900" b="1" dirty="0">
                          <a:latin typeface="Calibri"/>
                          <a:cs typeface="Calibri"/>
                        </a:rPr>
                        <a:t>O</a:t>
                      </a:r>
                      <a:r>
                        <a:rPr sz="900" b="1" spc="-5" dirty="0">
                          <a:latin typeface="Calibri"/>
                          <a:cs typeface="Calibri"/>
                        </a:rPr>
                        <a:t>MPE</a:t>
                      </a:r>
                      <a:r>
                        <a:rPr sz="900" b="1" spc="-10" dirty="0">
                          <a:latin typeface="Calibri"/>
                          <a:cs typeface="Calibri"/>
                        </a:rPr>
                        <a:t>T</a:t>
                      </a:r>
                      <a:r>
                        <a:rPr sz="900" b="1" dirty="0">
                          <a:latin typeface="Calibri"/>
                          <a:cs typeface="Calibri"/>
                        </a:rPr>
                        <a:t>EN</a:t>
                      </a:r>
                      <a:r>
                        <a:rPr sz="900" b="1" spc="-5" dirty="0">
                          <a:latin typeface="Calibri"/>
                          <a:cs typeface="Calibri"/>
                        </a:rPr>
                        <a:t>C</a:t>
                      </a:r>
                      <a:r>
                        <a:rPr sz="900" b="1" dirty="0">
                          <a:latin typeface="Calibri"/>
                          <a:cs typeface="Calibri"/>
                        </a:rPr>
                        <a:t>E</a:t>
                      </a:r>
                      <a:r>
                        <a:rPr sz="900" b="1" spc="-25" dirty="0">
                          <a:latin typeface="Times New Roman"/>
                          <a:cs typeface="Times New Roman"/>
                        </a:rPr>
                        <a:t> </a:t>
                      </a:r>
                      <a:r>
                        <a:rPr sz="900" spc="-5" dirty="0">
                          <a:latin typeface="Calibri"/>
                          <a:cs typeface="Calibri"/>
                        </a:rPr>
                        <a:t>(P</a:t>
                      </a:r>
                      <a:r>
                        <a:rPr sz="900" dirty="0">
                          <a:latin typeface="Calibri"/>
                          <a:cs typeface="Calibri"/>
                        </a:rPr>
                        <a:t>lease</a:t>
                      </a:r>
                      <a:r>
                        <a:rPr sz="900" spc="-25" dirty="0">
                          <a:latin typeface="Times New Roman"/>
                          <a:cs typeface="Times New Roman"/>
                        </a:rPr>
                        <a:t> </a:t>
                      </a:r>
                      <a:r>
                        <a:rPr sz="900" dirty="0">
                          <a:latin typeface="Calibri"/>
                          <a:cs typeface="Calibri"/>
                        </a:rPr>
                        <a:t>ti</a:t>
                      </a:r>
                      <a:r>
                        <a:rPr sz="900" spc="-5" dirty="0">
                          <a:latin typeface="Calibri"/>
                          <a:cs typeface="Calibri"/>
                        </a:rPr>
                        <a:t>c</a:t>
                      </a:r>
                      <a:r>
                        <a:rPr sz="900" dirty="0">
                          <a:latin typeface="Calibri"/>
                          <a:cs typeface="Calibri"/>
                        </a:rPr>
                        <a:t>k</a:t>
                      </a:r>
                      <a:r>
                        <a:rPr sz="900" spc="-40" dirty="0">
                          <a:latin typeface="Times New Roman"/>
                          <a:cs typeface="Times New Roman"/>
                        </a:rPr>
                        <a:t> </a:t>
                      </a:r>
                      <a:r>
                        <a:rPr sz="900" spc="5" dirty="0">
                          <a:latin typeface="Wingdings 2"/>
                          <a:cs typeface="Wingdings 2"/>
                        </a:rPr>
                        <a:t></a:t>
                      </a:r>
                      <a:r>
                        <a:rPr sz="900" dirty="0">
                          <a:latin typeface="Calibri"/>
                          <a:cs typeface="Calibri"/>
                        </a:rPr>
                        <a:t>)</a:t>
                      </a:r>
                      <a:endParaRPr sz="900">
                        <a:latin typeface="Calibri"/>
                        <a:cs typeface="Calibri"/>
                      </a:endParaRPr>
                    </a:p>
                    <a:p>
                      <a:pPr algn="ctr">
                        <a:lnSpc>
                          <a:spcPct val="100000"/>
                        </a:lnSpc>
                        <a:spcBef>
                          <a:spcPts val="20"/>
                        </a:spcBef>
                      </a:pPr>
                      <a:r>
                        <a:rPr sz="900" b="1" dirty="0">
                          <a:latin typeface="Calibri"/>
                          <a:cs typeface="Calibri"/>
                        </a:rPr>
                        <a:t>1:</a:t>
                      </a:r>
                      <a:r>
                        <a:rPr sz="900" b="1" spc="-20" dirty="0">
                          <a:latin typeface="Times New Roman"/>
                          <a:cs typeface="Times New Roman"/>
                        </a:rPr>
                        <a:t> </a:t>
                      </a:r>
                      <a:r>
                        <a:rPr sz="900" b="1" spc="-5" dirty="0">
                          <a:latin typeface="Calibri"/>
                          <a:cs typeface="Calibri"/>
                        </a:rPr>
                        <a:t>P</a:t>
                      </a:r>
                      <a:r>
                        <a:rPr sz="900" b="1" spc="-10" dirty="0">
                          <a:latin typeface="Calibri"/>
                          <a:cs typeface="Calibri"/>
                        </a:rPr>
                        <a:t>O</a:t>
                      </a:r>
                      <a:r>
                        <a:rPr sz="900" b="1" dirty="0">
                          <a:latin typeface="Calibri"/>
                          <a:cs typeface="Calibri"/>
                        </a:rPr>
                        <a:t>O</a:t>
                      </a:r>
                      <a:r>
                        <a:rPr sz="900" b="1" spc="-5" dirty="0">
                          <a:latin typeface="Calibri"/>
                          <a:cs typeface="Calibri"/>
                        </a:rPr>
                        <a:t>R</a:t>
                      </a:r>
                      <a:r>
                        <a:rPr sz="900" b="1" dirty="0">
                          <a:latin typeface="Calibri"/>
                          <a:cs typeface="Calibri"/>
                        </a:rPr>
                        <a:t>;</a:t>
                      </a:r>
                      <a:r>
                        <a:rPr sz="900" b="1" dirty="0">
                          <a:latin typeface="Times New Roman"/>
                          <a:cs typeface="Times New Roman"/>
                        </a:rPr>
                        <a:t>  </a:t>
                      </a:r>
                      <a:r>
                        <a:rPr sz="900" b="1" spc="-85" dirty="0">
                          <a:latin typeface="Times New Roman"/>
                          <a:cs typeface="Times New Roman"/>
                        </a:rPr>
                        <a:t> </a:t>
                      </a:r>
                      <a:r>
                        <a:rPr sz="900" b="1" spc="-10" dirty="0">
                          <a:latin typeface="Calibri"/>
                          <a:cs typeface="Calibri"/>
                        </a:rPr>
                        <a:t>2</a:t>
                      </a:r>
                      <a:r>
                        <a:rPr sz="900" b="1" dirty="0">
                          <a:latin typeface="Calibri"/>
                          <a:cs typeface="Calibri"/>
                        </a:rPr>
                        <a:t>:</a:t>
                      </a:r>
                      <a:r>
                        <a:rPr sz="900" b="1" spc="-25" dirty="0">
                          <a:latin typeface="Times New Roman"/>
                          <a:cs typeface="Times New Roman"/>
                        </a:rPr>
                        <a:t> </a:t>
                      </a:r>
                      <a:r>
                        <a:rPr sz="900" b="1" dirty="0">
                          <a:latin typeface="Calibri"/>
                          <a:cs typeface="Calibri"/>
                        </a:rPr>
                        <a:t>A</a:t>
                      </a:r>
                      <a:r>
                        <a:rPr sz="900" b="1" spc="-5" dirty="0">
                          <a:latin typeface="Calibri"/>
                          <a:cs typeface="Calibri"/>
                        </a:rPr>
                        <a:t>VE</a:t>
                      </a:r>
                      <a:r>
                        <a:rPr sz="900" b="1" spc="-15" dirty="0">
                          <a:latin typeface="Calibri"/>
                          <a:cs typeface="Calibri"/>
                        </a:rPr>
                        <a:t>R</a:t>
                      </a:r>
                      <a:r>
                        <a:rPr sz="900" b="1" dirty="0">
                          <a:latin typeface="Calibri"/>
                          <a:cs typeface="Calibri"/>
                        </a:rPr>
                        <a:t>AGE;</a:t>
                      </a:r>
                      <a:r>
                        <a:rPr sz="900" b="1" dirty="0">
                          <a:latin typeface="Times New Roman"/>
                          <a:cs typeface="Times New Roman"/>
                        </a:rPr>
                        <a:t>  </a:t>
                      </a:r>
                      <a:r>
                        <a:rPr sz="900" b="1" spc="-95" dirty="0">
                          <a:latin typeface="Times New Roman"/>
                          <a:cs typeface="Times New Roman"/>
                        </a:rPr>
                        <a:t> </a:t>
                      </a:r>
                      <a:r>
                        <a:rPr sz="900" b="1" dirty="0">
                          <a:latin typeface="Calibri"/>
                          <a:cs typeface="Calibri"/>
                        </a:rPr>
                        <a:t>3:</a:t>
                      </a:r>
                      <a:r>
                        <a:rPr sz="900" b="1" spc="-30" dirty="0">
                          <a:latin typeface="Times New Roman"/>
                          <a:cs typeface="Times New Roman"/>
                        </a:rPr>
                        <a:t> </a:t>
                      </a:r>
                      <a:r>
                        <a:rPr sz="900" b="1" dirty="0">
                          <a:latin typeface="Calibri"/>
                          <a:cs typeface="Calibri"/>
                        </a:rPr>
                        <a:t>G</a:t>
                      </a:r>
                      <a:r>
                        <a:rPr sz="900" b="1" spc="-10" dirty="0">
                          <a:latin typeface="Calibri"/>
                          <a:cs typeface="Calibri"/>
                        </a:rPr>
                        <a:t>O</a:t>
                      </a:r>
                      <a:r>
                        <a:rPr sz="900" b="1" dirty="0">
                          <a:latin typeface="Calibri"/>
                          <a:cs typeface="Calibri"/>
                        </a:rPr>
                        <a:t>O</a:t>
                      </a:r>
                      <a:r>
                        <a:rPr sz="900" b="1" spc="-5" dirty="0">
                          <a:latin typeface="Calibri"/>
                          <a:cs typeface="Calibri"/>
                        </a:rPr>
                        <a:t>D</a:t>
                      </a:r>
                      <a:r>
                        <a:rPr sz="900" b="1" dirty="0">
                          <a:latin typeface="Calibri"/>
                          <a:cs typeface="Calibri"/>
                        </a:rPr>
                        <a:t>;</a:t>
                      </a:r>
                      <a:r>
                        <a:rPr sz="900" b="1" dirty="0">
                          <a:latin typeface="Times New Roman"/>
                          <a:cs typeface="Times New Roman"/>
                        </a:rPr>
                        <a:t>  </a:t>
                      </a:r>
                      <a:r>
                        <a:rPr sz="900" b="1" spc="-85" dirty="0">
                          <a:latin typeface="Times New Roman"/>
                          <a:cs typeface="Times New Roman"/>
                        </a:rPr>
                        <a:t> </a:t>
                      </a:r>
                      <a:r>
                        <a:rPr sz="900" b="1" spc="-10" dirty="0">
                          <a:latin typeface="Calibri"/>
                          <a:cs typeface="Calibri"/>
                        </a:rPr>
                        <a:t>4</a:t>
                      </a:r>
                      <a:r>
                        <a:rPr sz="900" b="1" dirty="0">
                          <a:latin typeface="Calibri"/>
                          <a:cs typeface="Calibri"/>
                        </a:rPr>
                        <a:t>:</a:t>
                      </a:r>
                      <a:r>
                        <a:rPr sz="900" b="1" spc="-25" dirty="0">
                          <a:latin typeface="Times New Roman"/>
                          <a:cs typeface="Times New Roman"/>
                        </a:rPr>
                        <a:t> </a:t>
                      </a:r>
                      <a:r>
                        <a:rPr sz="900" b="1" dirty="0">
                          <a:latin typeface="Calibri"/>
                          <a:cs typeface="Calibri"/>
                        </a:rPr>
                        <a:t>EX</a:t>
                      </a:r>
                      <a:r>
                        <a:rPr sz="900" b="1" spc="-10" dirty="0">
                          <a:latin typeface="Calibri"/>
                          <a:cs typeface="Calibri"/>
                        </a:rPr>
                        <a:t>C</a:t>
                      </a:r>
                      <a:r>
                        <a:rPr sz="900" b="1" dirty="0">
                          <a:latin typeface="Calibri"/>
                          <a:cs typeface="Calibri"/>
                        </a:rPr>
                        <a:t>EL</a:t>
                      </a:r>
                      <a:r>
                        <a:rPr sz="900" b="1" spc="-5" dirty="0">
                          <a:latin typeface="Calibri"/>
                          <a:cs typeface="Calibri"/>
                        </a:rPr>
                        <a:t>L</a:t>
                      </a:r>
                      <a:r>
                        <a:rPr sz="900" b="1" dirty="0">
                          <a:latin typeface="Calibri"/>
                          <a:cs typeface="Calibri"/>
                        </a:rPr>
                        <a:t>ENT</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1042">
                <a:tc gridSpan="2"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vMerge="1">
                  <a:txBody>
                    <a:bodyPr/>
                    <a:lstStyle/>
                    <a:p>
                      <a:endParaRPr/>
                    </a:p>
                  </a:txBody>
                  <a:tcPr marL="0" marR="0" marT="0" marB="0"/>
                </a:tc>
                <a:tc gridSpan="4">
                  <a:txBody>
                    <a:bodyPr/>
                    <a:lstStyle/>
                    <a:p>
                      <a:pPr marL="428625">
                        <a:lnSpc>
                          <a:spcPct val="100000"/>
                        </a:lnSpc>
                      </a:pPr>
                      <a:r>
                        <a:rPr sz="900" b="1" spc="-5" dirty="0">
                          <a:latin typeface="Calibri"/>
                          <a:cs typeface="Calibri"/>
                        </a:rPr>
                        <a:t>L</a:t>
                      </a:r>
                      <a:r>
                        <a:rPr sz="900" b="1" dirty="0">
                          <a:latin typeface="Calibri"/>
                          <a:cs typeface="Calibri"/>
                        </a:rPr>
                        <a:t>ISTENING</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468630">
                        <a:lnSpc>
                          <a:spcPct val="100000"/>
                        </a:lnSpc>
                      </a:pPr>
                      <a:r>
                        <a:rPr sz="900" b="1" spc="-5" dirty="0">
                          <a:latin typeface="Calibri"/>
                          <a:cs typeface="Calibri"/>
                        </a:rPr>
                        <a:t>R</a:t>
                      </a:r>
                      <a:r>
                        <a:rPr sz="900" b="1" dirty="0">
                          <a:latin typeface="Calibri"/>
                          <a:cs typeface="Calibri"/>
                        </a:rPr>
                        <a:t>E</a:t>
                      </a:r>
                      <a:r>
                        <a:rPr sz="900" b="1" spc="5" dirty="0">
                          <a:latin typeface="Calibri"/>
                          <a:cs typeface="Calibri"/>
                        </a:rPr>
                        <a:t>A</a:t>
                      </a:r>
                      <a:r>
                        <a:rPr sz="900" b="1" spc="-5" dirty="0">
                          <a:latin typeface="Calibri"/>
                          <a:cs typeface="Calibri"/>
                        </a:rPr>
                        <a:t>D</a:t>
                      </a:r>
                      <a:r>
                        <a:rPr sz="900" b="1" dirty="0">
                          <a:latin typeface="Calibri"/>
                          <a:cs typeface="Calibri"/>
                        </a:rPr>
                        <a:t>ING</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441325">
                        <a:lnSpc>
                          <a:spcPct val="100000"/>
                        </a:lnSpc>
                      </a:pPr>
                      <a:r>
                        <a:rPr sz="900" b="1" dirty="0">
                          <a:latin typeface="Calibri"/>
                          <a:cs typeface="Calibri"/>
                        </a:rPr>
                        <a:t>S</a:t>
                      </a:r>
                      <a:r>
                        <a:rPr sz="900" b="1" spc="-10" dirty="0">
                          <a:latin typeface="Calibri"/>
                          <a:cs typeface="Calibri"/>
                        </a:rPr>
                        <a:t>P</a:t>
                      </a:r>
                      <a:r>
                        <a:rPr sz="900" b="1" dirty="0">
                          <a:latin typeface="Calibri"/>
                          <a:cs typeface="Calibri"/>
                        </a:rPr>
                        <a:t>E</a:t>
                      </a:r>
                      <a:r>
                        <a:rPr sz="900" b="1" spc="5" dirty="0">
                          <a:latin typeface="Calibri"/>
                          <a:cs typeface="Calibri"/>
                        </a:rPr>
                        <a:t>A</a:t>
                      </a:r>
                      <a:r>
                        <a:rPr sz="900" b="1" dirty="0">
                          <a:latin typeface="Calibri"/>
                          <a:cs typeface="Calibri"/>
                        </a:rPr>
                        <a:t>KING</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473075">
                        <a:lnSpc>
                          <a:spcPct val="100000"/>
                        </a:lnSpc>
                      </a:pPr>
                      <a:r>
                        <a:rPr sz="900" b="1" dirty="0">
                          <a:latin typeface="Calibri"/>
                          <a:cs typeface="Calibri"/>
                        </a:rPr>
                        <a:t>W</a:t>
                      </a:r>
                      <a:r>
                        <a:rPr sz="900" b="1" spc="-5" dirty="0">
                          <a:latin typeface="Calibri"/>
                          <a:cs typeface="Calibri"/>
                        </a:rPr>
                        <a:t>R</a:t>
                      </a:r>
                      <a:r>
                        <a:rPr sz="900" b="1" dirty="0">
                          <a:latin typeface="Calibri"/>
                          <a:cs typeface="Calibri"/>
                        </a:rPr>
                        <a:t>ITI</a:t>
                      </a:r>
                      <a:r>
                        <a:rPr sz="900" b="1" spc="-15" dirty="0">
                          <a:latin typeface="Calibri"/>
                          <a:cs typeface="Calibri"/>
                        </a:rPr>
                        <a:t>N</a:t>
                      </a:r>
                      <a:r>
                        <a:rPr sz="900" b="1" dirty="0">
                          <a:latin typeface="Calibri"/>
                          <a:cs typeface="Calibri"/>
                        </a:rPr>
                        <a:t>G</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60708">
                <a:tc gridSpan="2"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hMerge="1" vMerge="1">
                  <a:txBody>
                    <a:bodyPr/>
                    <a:lstStyle/>
                    <a:p>
                      <a:endParaRPr/>
                    </a:p>
                  </a:txBody>
                  <a:tcPr marL="0" marR="0" marT="0" marB="0"/>
                </a:tc>
                <a:tc>
                  <a:txBody>
                    <a:bodyPr/>
                    <a:lstStyle/>
                    <a:p>
                      <a:pPr algn="ctr">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algn="ctr">
                        <a:lnSpc>
                          <a:spcPct val="100000"/>
                        </a:lnSpc>
                      </a:pPr>
                      <a:r>
                        <a:rPr sz="900" b="1" dirty="0">
                          <a:latin typeface="Calibri"/>
                          <a:cs typeface="Calibri"/>
                        </a:rPr>
                        <a:t>4</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extLst>
                  <a:ext uri="{0D108BD9-81ED-4DB2-BD59-A6C34878D82A}">
                    <a16:rowId xmlns:a16="http://schemas.microsoft.com/office/drawing/2014/main" val="10002"/>
                  </a:ext>
                </a:extLst>
              </a:tr>
              <a:tr h="261340">
                <a:tc>
                  <a:txBody>
                    <a:bodyPr/>
                    <a:lstStyle/>
                    <a:p>
                      <a:pPr marL="70485">
                        <a:lnSpc>
                          <a:spcPct val="100000"/>
                        </a:lnSpc>
                      </a:pPr>
                      <a:r>
                        <a:rPr sz="900" b="1" dirty="0">
                          <a:latin typeface="Calibri"/>
                          <a:cs typeface="Calibri"/>
                        </a:rPr>
                        <a:t>1.</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261042">
                <a:tc>
                  <a:txBody>
                    <a:bodyPr/>
                    <a:lstStyle/>
                    <a:p>
                      <a:pPr marL="70485">
                        <a:lnSpc>
                          <a:spcPct val="100000"/>
                        </a:lnSpc>
                      </a:pPr>
                      <a:r>
                        <a:rPr sz="900" b="1" dirty="0">
                          <a:latin typeface="Calibri"/>
                          <a:cs typeface="Calibri"/>
                        </a:rPr>
                        <a:t>2.</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261042">
                <a:tc>
                  <a:txBody>
                    <a:bodyPr/>
                    <a:lstStyle/>
                    <a:p>
                      <a:pPr marL="70485">
                        <a:lnSpc>
                          <a:spcPct val="100000"/>
                        </a:lnSpc>
                      </a:pPr>
                      <a:r>
                        <a:rPr sz="900" b="1" dirty="0">
                          <a:latin typeface="Calibri"/>
                          <a:cs typeface="Calibri"/>
                        </a:rPr>
                        <a:t>3.</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bl>
          </a:graphicData>
        </a:graphic>
      </p:graphicFrame>
      <p:sp>
        <p:nvSpPr>
          <p:cNvPr id="5" name="TextBox 23">
            <a:extLst>
              <a:ext uri="{FF2B5EF4-FFF2-40B4-BE49-F238E27FC236}">
                <a16:creationId xmlns:a16="http://schemas.microsoft.com/office/drawing/2014/main" id="{3D999685-7875-47E5-99F3-7236FC21DEB6}"/>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36</a:t>
            </a:r>
          </a:p>
        </p:txBody>
      </p:sp>
      <p:sp>
        <p:nvSpPr>
          <p:cNvPr id="6" name="TextBox 16">
            <a:extLst>
              <a:ext uri="{FF2B5EF4-FFF2-40B4-BE49-F238E27FC236}">
                <a16:creationId xmlns:a16="http://schemas.microsoft.com/office/drawing/2014/main" id="{3860D1BA-23D0-4E73-C640-9D22988344E2}"/>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4" name="AutoShape 2">
            <a:extLst>
              <a:ext uri="{FF2B5EF4-FFF2-40B4-BE49-F238E27FC236}">
                <a16:creationId xmlns:a16="http://schemas.microsoft.com/office/drawing/2014/main" id="{080656D5-4D74-6183-7CEF-C03B467F8BC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8" name="TextBox 47">
            <a:extLst>
              <a:ext uri="{FF2B5EF4-FFF2-40B4-BE49-F238E27FC236}">
                <a16:creationId xmlns:a16="http://schemas.microsoft.com/office/drawing/2014/main" id="{01B0B1FC-115A-8834-9FBA-0A07EE1F5D7D}"/>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50654" y="2362066"/>
            <a:ext cx="49613" cy="199408"/>
          </a:xfrm>
          <a:custGeom>
            <a:avLst/>
            <a:gdLst/>
            <a:ahLst/>
            <a:cxnLst/>
            <a:rect l="l" t="t" r="r" b="b"/>
            <a:pathLst>
              <a:path w="66040" h="265430">
                <a:moveTo>
                  <a:pt x="0" y="265175"/>
                </a:moveTo>
                <a:lnTo>
                  <a:pt x="65531" y="265175"/>
                </a:lnTo>
                <a:lnTo>
                  <a:pt x="65531" y="0"/>
                </a:lnTo>
                <a:lnTo>
                  <a:pt x="0" y="0"/>
                </a:lnTo>
                <a:lnTo>
                  <a:pt x="0" y="265175"/>
                </a:lnTo>
                <a:close/>
              </a:path>
            </a:pathLst>
          </a:custGeom>
          <a:solidFill>
            <a:srgbClr val="D9D9D9"/>
          </a:solidFill>
        </p:spPr>
        <p:txBody>
          <a:bodyPr wrap="square" lIns="0" tIns="0" rIns="0" bIns="0" rtlCol="0"/>
          <a:lstStyle/>
          <a:p>
            <a:endParaRPr sz="1352"/>
          </a:p>
        </p:txBody>
      </p:sp>
      <p:sp>
        <p:nvSpPr>
          <p:cNvPr id="3" name="object 3"/>
          <p:cNvSpPr/>
          <p:nvPr/>
        </p:nvSpPr>
        <p:spPr>
          <a:xfrm>
            <a:off x="691536" y="2362066"/>
            <a:ext cx="49613" cy="199408"/>
          </a:xfrm>
          <a:custGeom>
            <a:avLst/>
            <a:gdLst/>
            <a:ahLst/>
            <a:cxnLst/>
            <a:rect l="l" t="t" r="r" b="b"/>
            <a:pathLst>
              <a:path w="66040" h="265430">
                <a:moveTo>
                  <a:pt x="0" y="265175"/>
                </a:moveTo>
                <a:lnTo>
                  <a:pt x="65531" y="265175"/>
                </a:lnTo>
                <a:lnTo>
                  <a:pt x="65531" y="0"/>
                </a:lnTo>
                <a:lnTo>
                  <a:pt x="0" y="0"/>
                </a:lnTo>
                <a:lnTo>
                  <a:pt x="0" y="265175"/>
                </a:lnTo>
                <a:close/>
              </a:path>
            </a:pathLst>
          </a:custGeom>
          <a:solidFill>
            <a:srgbClr val="D9D9D9"/>
          </a:solidFill>
        </p:spPr>
        <p:txBody>
          <a:bodyPr wrap="square" lIns="0" tIns="0" rIns="0" bIns="0" rtlCol="0"/>
          <a:lstStyle/>
          <a:p>
            <a:endParaRPr sz="1352"/>
          </a:p>
        </p:txBody>
      </p:sp>
      <p:sp>
        <p:nvSpPr>
          <p:cNvPr id="4" name="object 4"/>
          <p:cNvSpPr/>
          <p:nvPr/>
        </p:nvSpPr>
        <p:spPr>
          <a:xfrm>
            <a:off x="740765" y="2362066"/>
            <a:ext cx="6210260" cy="199408"/>
          </a:xfrm>
          <a:custGeom>
            <a:avLst/>
            <a:gdLst/>
            <a:ahLst/>
            <a:cxnLst/>
            <a:rect l="l" t="t" r="r" b="b"/>
            <a:pathLst>
              <a:path w="8266430" h="265430">
                <a:moveTo>
                  <a:pt x="0" y="265175"/>
                </a:moveTo>
                <a:lnTo>
                  <a:pt x="8265931" y="265175"/>
                </a:lnTo>
                <a:lnTo>
                  <a:pt x="8265931" y="0"/>
                </a:lnTo>
                <a:lnTo>
                  <a:pt x="0" y="0"/>
                </a:lnTo>
                <a:lnTo>
                  <a:pt x="0" y="265175"/>
                </a:lnTo>
                <a:close/>
              </a:path>
            </a:pathLst>
          </a:custGeom>
          <a:solidFill>
            <a:srgbClr val="D9D9D9"/>
          </a:solidFill>
        </p:spPr>
        <p:txBody>
          <a:bodyPr wrap="square" lIns="0" tIns="0" rIns="0" bIns="0" rtlCol="0"/>
          <a:lstStyle/>
          <a:p>
            <a:endParaRPr sz="1352"/>
          </a:p>
        </p:txBody>
      </p:sp>
      <p:sp>
        <p:nvSpPr>
          <p:cNvPr id="5" name="object 5"/>
          <p:cNvSpPr/>
          <p:nvPr/>
        </p:nvSpPr>
        <p:spPr>
          <a:xfrm>
            <a:off x="686957" y="2359775"/>
            <a:ext cx="6317597" cy="0"/>
          </a:xfrm>
          <a:custGeom>
            <a:avLst/>
            <a:gdLst/>
            <a:ahLst/>
            <a:cxnLst/>
            <a:rect l="l" t="t" r="r" b="b"/>
            <a:pathLst>
              <a:path w="8409305">
                <a:moveTo>
                  <a:pt x="0" y="0"/>
                </a:moveTo>
                <a:lnTo>
                  <a:pt x="8409187" y="0"/>
                </a:lnTo>
              </a:path>
            </a:pathLst>
          </a:custGeom>
          <a:ln w="7365">
            <a:solidFill>
              <a:srgbClr val="000000"/>
            </a:solidFill>
          </a:ln>
        </p:spPr>
        <p:txBody>
          <a:bodyPr wrap="square" lIns="0" tIns="0" rIns="0" bIns="0" rtlCol="0"/>
          <a:lstStyle/>
          <a:p>
            <a:endParaRPr sz="1352"/>
          </a:p>
        </p:txBody>
      </p:sp>
      <p:sp>
        <p:nvSpPr>
          <p:cNvPr id="6" name="object 6"/>
          <p:cNvSpPr/>
          <p:nvPr/>
        </p:nvSpPr>
        <p:spPr>
          <a:xfrm>
            <a:off x="689244" y="2362066"/>
            <a:ext cx="0" cy="4013914"/>
          </a:xfrm>
          <a:custGeom>
            <a:avLst/>
            <a:gdLst/>
            <a:ahLst/>
            <a:cxnLst/>
            <a:rect l="l" t="t" r="r" b="b"/>
            <a:pathLst>
              <a:path h="5342890">
                <a:moveTo>
                  <a:pt x="0" y="0"/>
                </a:moveTo>
                <a:lnTo>
                  <a:pt x="0" y="5342650"/>
                </a:lnTo>
              </a:path>
            </a:pathLst>
          </a:custGeom>
          <a:ln w="7365">
            <a:solidFill>
              <a:srgbClr val="000000"/>
            </a:solidFill>
          </a:ln>
        </p:spPr>
        <p:txBody>
          <a:bodyPr wrap="square" lIns="0" tIns="0" rIns="0" bIns="0" rtlCol="0"/>
          <a:lstStyle/>
          <a:p>
            <a:endParaRPr sz="1352"/>
          </a:p>
        </p:txBody>
      </p:sp>
      <p:sp>
        <p:nvSpPr>
          <p:cNvPr id="7" name="object 7"/>
          <p:cNvSpPr/>
          <p:nvPr/>
        </p:nvSpPr>
        <p:spPr>
          <a:xfrm>
            <a:off x="7002173" y="2362066"/>
            <a:ext cx="0" cy="4013914"/>
          </a:xfrm>
          <a:custGeom>
            <a:avLst/>
            <a:gdLst/>
            <a:ahLst/>
            <a:cxnLst/>
            <a:rect l="l" t="t" r="r" b="b"/>
            <a:pathLst>
              <a:path h="5342890">
                <a:moveTo>
                  <a:pt x="0" y="0"/>
                </a:moveTo>
                <a:lnTo>
                  <a:pt x="0" y="5342650"/>
                </a:lnTo>
              </a:path>
            </a:pathLst>
          </a:custGeom>
          <a:ln w="7365">
            <a:solidFill>
              <a:srgbClr val="000000"/>
            </a:solidFill>
          </a:ln>
        </p:spPr>
        <p:txBody>
          <a:bodyPr wrap="square" lIns="0" tIns="0" rIns="0" bIns="0" rtlCol="0"/>
          <a:lstStyle/>
          <a:p>
            <a:endParaRPr sz="1352"/>
          </a:p>
        </p:txBody>
      </p:sp>
      <p:sp>
        <p:nvSpPr>
          <p:cNvPr id="8" name="object 8"/>
          <p:cNvSpPr txBox="1"/>
          <p:nvPr/>
        </p:nvSpPr>
        <p:spPr>
          <a:xfrm>
            <a:off x="677415" y="2191092"/>
            <a:ext cx="5647339" cy="653833"/>
          </a:xfrm>
          <a:prstGeom prst="rect">
            <a:avLst/>
          </a:prstGeom>
        </p:spPr>
        <p:txBody>
          <a:bodyPr vert="horz" wrap="square" lIns="0" tIns="0" rIns="0" bIns="0" rtlCol="0">
            <a:spAutoFit/>
          </a:bodyPr>
          <a:lstStyle/>
          <a:p>
            <a:pPr marL="181289" indent="-171747">
              <a:buFont typeface="Calibri"/>
              <a:buAutoNum type="alphaLcParenR" startAt="5"/>
              <a:tabLst>
                <a:tab pos="181766" algn="l"/>
              </a:tabLst>
            </a:pPr>
            <a:r>
              <a:rPr sz="902" b="1" spc="-8" dirty="0">
                <a:latin typeface="Calibri"/>
                <a:cs typeface="Calibri"/>
              </a:rPr>
              <a:t>SELF</a:t>
            </a:r>
            <a:r>
              <a:rPr sz="902" b="1" spc="-19" dirty="0">
                <a:latin typeface="Times New Roman"/>
                <a:cs typeface="Times New Roman"/>
              </a:rPr>
              <a:t> </a:t>
            </a:r>
            <a:r>
              <a:rPr sz="902" b="1" spc="-8" dirty="0">
                <a:latin typeface="Calibri"/>
                <a:cs typeface="Calibri"/>
              </a:rPr>
              <a:t>AS</a:t>
            </a:r>
            <a:r>
              <a:rPr sz="902" b="1" spc="-15" dirty="0">
                <a:latin typeface="Calibri"/>
                <a:cs typeface="Calibri"/>
              </a:rPr>
              <a:t>S</a:t>
            </a:r>
            <a:r>
              <a:rPr sz="902" b="1" spc="-8" dirty="0">
                <a:latin typeface="Calibri"/>
                <a:cs typeface="Calibri"/>
              </a:rPr>
              <a:t>ES</a:t>
            </a:r>
            <a:r>
              <a:rPr sz="902" b="1" spc="-11" dirty="0">
                <a:latin typeface="Calibri"/>
                <a:cs typeface="Calibri"/>
              </a:rPr>
              <a:t>S</a:t>
            </a:r>
            <a:r>
              <a:rPr sz="902" b="1" spc="-4" dirty="0">
                <a:latin typeface="Calibri"/>
                <a:cs typeface="Calibri"/>
              </a:rPr>
              <a:t>M</a:t>
            </a:r>
            <a:r>
              <a:rPr sz="902" b="1" spc="-8" dirty="0">
                <a:latin typeface="Calibri"/>
                <a:cs typeface="Calibri"/>
              </a:rPr>
              <a:t>EN</a:t>
            </a:r>
            <a:r>
              <a:rPr sz="902" b="1" dirty="0">
                <a:latin typeface="Calibri"/>
                <a:cs typeface="Calibri"/>
              </a:rPr>
              <a:t>T</a:t>
            </a:r>
            <a:r>
              <a:rPr sz="902" b="1" spc="-8" dirty="0">
                <a:latin typeface="Calibri"/>
                <a:cs typeface="Calibri"/>
              </a:rPr>
              <a:t>/</a:t>
            </a:r>
            <a:r>
              <a:rPr sz="902" b="1" spc="-11" dirty="0">
                <a:latin typeface="Calibri"/>
                <a:cs typeface="Calibri"/>
              </a:rPr>
              <a:t>R</a:t>
            </a:r>
            <a:r>
              <a:rPr sz="902" b="1" spc="-8" dirty="0">
                <a:latin typeface="Calibri"/>
                <a:cs typeface="Calibri"/>
              </a:rPr>
              <a:t>EFLEC</a:t>
            </a:r>
            <a:r>
              <a:rPr sz="902" b="1" spc="-4" dirty="0">
                <a:latin typeface="Calibri"/>
                <a:cs typeface="Calibri"/>
              </a:rPr>
              <a:t>TI</a:t>
            </a:r>
            <a:r>
              <a:rPr sz="902" b="1" spc="-8" dirty="0">
                <a:latin typeface="Calibri"/>
                <a:cs typeface="Calibri"/>
              </a:rPr>
              <a:t>ON</a:t>
            </a:r>
            <a:r>
              <a:rPr sz="902" b="1" spc="-11" dirty="0">
                <a:latin typeface="Times New Roman"/>
                <a:cs typeface="Times New Roman"/>
              </a:rPr>
              <a:t> </a:t>
            </a:r>
            <a:r>
              <a:rPr sz="601" spc="-4" dirty="0">
                <a:latin typeface="Calibri"/>
                <a:cs typeface="Calibri"/>
              </a:rPr>
              <a:t>(</a:t>
            </a:r>
            <a:r>
              <a:rPr sz="601" dirty="0">
                <a:latin typeface="Calibri"/>
                <a:cs typeface="Calibri"/>
              </a:rPr>
              <a:t>C</a:t>
            </a:r>
            <a:r>
              <a:rPr sz="601" spc="-15" dirty="0">
                <a:latin typeface="Calibri"/>
                <a:cs typeface="Calibri"/>
              </a:rPr>
              <a:t>o</a:t>
            </a:r>
            <a:r>
              <a:rPr sz="601" spc="4" dirty="0">
                <a:latin typeface="Calibri"/>
                <a:cs typeface="Calibri"/>
              </a:rPr>
              <a:t>m</a:t>
            </a:r>
            <a:r>
              <a:rPr sz="601" spc="-4" dirty="0">
                <a:latin typeface="Calibri"/>
                <a:cs typeface="Calibri"/>
              </a:rPr>
              <a:t>pul</a:t>
            </a:r>
            <a:r>
              <a:rPr sz="601" dirty="0">
                <a:latin typeface="Calibri"/>
                <a:cs typeface="Calibri"/>
              </a:rPr>
              <a:t>s</a:t>
            </a:r>
            <a:r>
              <a:rPr sz="601" spc="-8" dirty="0">
                <a:latin typeface="Calibri"/>
                <a:cs typeface="Calibri"/>
              </a:rPr>
              <a:t>o</a:t>
            </a:r>
            <a:r>
              <a:rPr sz="601" spc="-4" dirty="0">
                <a:latin typeface="Calibri"/>
                <a:cs typeface="Calibri"/>
              </a:rPr>
              <a:t>ry</a:t>
            </a:r>
            <a:r>
              <a:rPr sz="601" dirty="0">
                <a:latin typeface="Calibri"/>
                <a:cs typeface="Calibri"/>
              </a:rPr>
              <a:t>)</a:t>
            </a:r>
            <a:endParaRPr sz="601">
              <a:latin typeface="Calibri"/>
              <a:cs typeface="Calibri"/>
            </a:endParaRPr>
          </a:p>
          <a:p>
            <a:pPr marL="62974">
              <a:spcBef>
                <a:spcPts val="522"/>
              </a:spcBef>
            </a:pPr>
            <a:r>
              <a:rPr sz="902" b="1" spc="-4" dirty="0">
                <a:latin typeface="Calibri"/>
                <a:cs typeface="Calibri"/>
              </a:rPr>
              <a:t>De</a:t>
            </a:r>
            <a:r>
              <a:rPr sz="902" b="1" dirty="0">
                <a:latin typeface="Calibri"/>
                <a:cs typeface="Calibri"/>
              </a:rPr>
              <a:t>sc</a:t>
            </a:r>
            <a:r>
              <a:rPr sz="902" b="1" spc="4" dirty="0">
                <a:latin typeface="Calibri"/>
                <a:cs typeface="Calibri"/>
              </a:rPr>
              <a:t>r</a:t>
            </a:r>
            <a:r>
              <a:rPr sz="902" b="1" spc="-4" dirty="0">
                <a:latin typeface="Calibri"/>
                <a:cs typeface="Calibri"/>
              </a:rPr>
              <a:t>ib</a:t>
            </a:r>
            <a:r>
              <a:rPr sz="902" b="1" dirty="0">
                <a:latin typeface="Calibri"/>
                <a:cs typeface="Calibri"/>
              </a:rPr>
              <a:t>e</a:t>
            </a:r>
            <a:r>
              <a:rPr sz="902" b="1" spc="-23" dirty="0">
                <a:latin typeface="Times New Roman"/>
                <a:cs typeface="Times New Roman"/>
              </a:rPr>
              <a:t> </a:t>
            </a:r>
            <a:r>
              <a:rPr sz="902" b="1" spc="-15" dirty="0">
                <a:latin typeface="Calibri"/>
                <a:cs typeface="Calibri"/>
              </a:rPr>
              <a:t>h</a:t>
            </a:r>
            <a:r>
              <a:rPr sz="902" b="1" spc="-8" dirty="0">
                <a:latin typeface="Calibri"/>
                <a:cs typeface="Calibri"/>
              </a:rPr>
              <a:t>ow</a:t>
            </a:r>
            <a:r>
              <a:rPr sz="902" b="1" spc="-23" dirty="0">
                <a:latin typeface="Times New Roman"/>
                <a:cs typeface="Times New Roman"/>
              </a:rPr>
              <a:t> </a:t>
            </a:r>
            <a:r>
              <a:rPr sz="902" b="1" spc="-11" dirty="0">
                <a:latin typeface="Calibri"/>
                <a:cs typeface="Calibri"/>
              </a:rPr>
              <a:t>y</a:t>
            </a:r>
            <a:r>
              <a:rPr sz="902" b="1" spc="-8" dirty="0">
                <a:latin typeface="Calibri"/>
                <a:cs typeface="Calibri"/>
              </a:rPr>
              <a:t>o</a:t>
            </a:r>
            <a:r>
              <a:rPr sz="902" b="1" spc="-4" dirty="0">
                <a:latin typeface="Calibri"/>
                <a:cs typeface="Calibri"/>
              </a:rPr>
              <a:t>u</a:t>
            </a:r>
            <a:r>
              <a:rPr sz="902" b="1" dirty="0">
                <a:latin typeface="Calibri"/>
                <a:cs typeface="Calibri"/>
              </a:rPr>
              <a:t>r</a:t>
            </a:r>
            <a:r>
              <a:rPr sz="902" b="1" spc="-26" dirty="0">
                <a:latin typeface="Times New Roman"/>
                <a:cs typeface="Times New Roman"/>
              </a:rPr>
              <a:t> </a:t>
            </a:r>
            <a:r>
              <a:rPr sz="902" b="1" spc="-8" dirty="0">
                <a:latin typeface="Calibri"/>
                <a:cs typeface="Calibri"/>
              </a:rPr>
              <a:t>pr</a:t>
            </a:r>
            <a:r>
              <a:rPr sz="902" b="1" spc="-4" dirty="0">
                <a:latin typeface="Calibri"/>
                <a:cs typeface="Calibri"/>
              </a:rPr>
              <a:t>i</a:t>
            </a:r>
            <a:r>
              <a:rPr sz="902" b="1" spc="-15" dirty="0">
                <a:latin typeface="Calibri"/>
                <a:cs typeface="Calibri"/>
              </a:rPr>
              <a:t>o</a:t>
            </a:r>
            <a:r>
              <a:rPr sz="902" b="1" dirty="0">
                <a:latin typeface="Calibri"/>
                <a:cs typeface="Calibri"/>
              </a:rPr>
              <a:t>r</a:t>
            </a:r>
            <a:r>
              <a:rPr sz="902" b="1" spc="-26" dirty="0">
                <a:latin typeface="Times New Roman"/>
                <a:cs typeface="Times New Roman"/>
              </a:rPr>
              <a:t> </a:t>
            </a:r>
            <a:r>
              <a:rPr sz="902" b="1" spc="-4" dirty="0">
                <a:latin typeface="Calibri"/>
                <a:cs typeface="Calibri"/>
              </a:rPr>
              <a:t>le</a:t>
            </a:r>
            <a:r>
              <a:rPr sz="902" b="1" spc="-11" dirty="0">
                <a:latin typeface="Calibri"/>
                <a:cs typeface="Calibri"/>
              </a:rPr>
              <a:t>a</a:t>
            </a:r>
            <a:r>
              <a:rPr sz="902" b="1" dirty="0">
                <a:latin typeface="Calibri"/>
                <a:cs typeface="Calibri"/>
              </a:rPr>
              <a:t>r</a:t>
            </a:r>
            <a:r>
              <a:rPr sz="902" b="1" spc="-8" dirty="0">
                <a:latin typeface="Calibri"/>
                <a:cs typeface="Calibri"/>
              </a:rPr>
              <a:t>n</a:t>
            </a:r>
            <a:r>
              <a:rPr sz="902" b="1" spc="-11" dirty="0">
                <a:latin typeface="Calibri"/>
                <a:cs typeface="Calibri"/>
              </a:rPr>
              <a:t>i</a:t>
            </a:r>
            <a:r>
              <a:rPr sz="902" b="1" spc="-8" dirty="0">
                <a:latin typeface="Calibri"/>
                <a:cs typeface="Calibri"/>
              </a:rPr>
              <a:t>n</a:t>
            </a:r>
            <a:r>
              <a:rPr sz="902" b="1" dirty="0">
                <a:latin typeface="Calibri"/>
                <a:cs typeface="Calibri"/>
              </a:rPr>
              <a:t>g</a:t>
            </a:r>
            <a:r>
              <a:rPr sz="902" b="1" spc="-26" dirty="0">
                <a:latin typeface="Times New Roman"/>
                <a:cs typeface="Times New Roman"/>
              </a:rPr>
              <a:t> </a:t>
            </a:r>
            <a:r>
              <a:rPr sz="902" b="1" spc="-4" dirty="0">
                <a:latin typeface="Calibri"/>
                <a:cs typeface="Calibri"/>
              </a:rPr>
              <a:t>ex</a:t>
            </a:r>
            <a:r>
              <a:rPr sz="902" b="1" dirty="0">
                <a:latin typeface="Calibri"/>
                <a:cs typeface="Calibri"/>
              </a:rPr>
              <a:t>p</a:t>
            </a:r>
            <a:r>
              <a:rPr sz="902" b="1" spc="-4" dirty="0">
                <a:latin typeface="Calibri"/>
                <a:cs typeface="Calibri"/>
              </a:rPr>
              <a:t>e</a:t>
            </a:r>
            <a:r>
              <a:rPr sz="902" b="1" dirty="0">
                <a:latin typeface="Calibri"/>
                <a:cs typeface="Calibri"/>
              </a:rPr>
              <a:t>r</a:t>
            </a:r>
            <a:r>
              <a:rPr sz="902" b="1" spc="-4" dirty="0">
                <a:latin typeface="Calibri"/>
                <a:cs typeface="Calibri"/>
              </a:rPr>
              <a:t>ie</a:t>
            </a:r>
            <a:r>
              <a:rPr sz="902" b="1" spc="-8" dirty="0">
                <a:latin typeface="Calibri"/>
                <a:cs typeface="Calibri"/>
              </a:rPr>
              <a:t>n</a:t>
            </a:r>
            <a:r>
              <a:rPr sz="902" b="1" spc="-4" dirty="0">
                <a:latin typeface="Calibri"/>
                <a:cs typeface="Calibri"/>
              </a:rPr>
              <a:t>ce</a:t>
            </a:r>
            <a:r>
              <a:rPr sz="902" b="1" dirty="0">
                <a:latin typeface="Calibri"/>
                <a:cs typeface="Calibri"/>
              </a:rPr>
              <a:t>s</a:t>
            </a:r>
            <a:r>
              <a:rPr sz="902" b="1" spc="-30" dirty="0">
                <a:latin typeface="Times New Roman"/>
                <a:cs typeface="Times New Roman"/>
              </a:rPr>
              <a:t> </a:t>
            </a:r>
            <a:r>
              <a:rPr sz="902" b="1" spc="-8" dirty="0">
                <a:latin typeface="Calibri"/>
                <a:cs typeface="Calibri"/>
              </a:rPr>
              <a:t>pr</a:t>
            </a:r>
            <a:r>
              <a:rPr sz="902" b="1" spc="-4" dirty="0">
                <a:latin typeface="Calibri"/>
                <a:cs typeface="Calibri"/>
              </a:rPr>
              <a:t>e</a:t>
            </a:r>
            <a:r>
              <a:rPr sz="902" b="1" spc="-8" dirty="0">
                <a:latin typeface="Calibri"/>
                <a:cs typeface="Calibri"/>
              </a:rPr>
              <a:t>p</a:t>
            </a:r>
            <a:r>
              <a:rPr sz="902" b="1" spc="-11" dirty="0">
                <a:latin typeface="Calibri"/>
                <a:cs typeface="Calibri"/>
              </a:rPr>
              <a:t>a</a:t>
            </a:r>
            <a:r>
              <a:rPr sz="902" b="1" dirty="0">
                <a:latin typeface="Calibri"/>
                <a:cs typeface="Calibri"/>
              </a:rPr>
              <a:t>re</a:t>
            </a:r>
            <a:r>
              <a:rPr sz="902" b="1" spc="-23" dirty="0">
                <a:latin typeface="Times New Roman"/>
                <a:cs typeface="Times New Roman"/>
              </a:rPr>
              <a:t> </a:t>
            </a:r>
            <a:r>
              <a:rPr sz="902" b="1" spc="-11" dirty="0">
                <a:latin typeface="Calibri"/>
                <a:cs typeface="Calibri"/>
              </a:rPr>
              <a:t>y</a:t>
            </a:r>
            <a:r>
              <a:rPr sz="902" b="1" spc="-8" dirty="0">
                <a:latin typeface="Calibri"/>
                <a:cs typeface="Calibri"/>
              </a:rPr>
              <a:t>ou</a:t>
            </a:r>
            <a:r>
              <a:rPr sz="902" b="1" spc="-15" dirty="0">
                <a:latin typeface="Times New Roman"/>
                <a:cs typeface="Times New Roman"/>
              </a:rPr>
              <a:t> </a:t>
            </a:r>
            <a:r>
              <a:rPr sz="902" b="1" dirty="0">
                <a:latin typeface="Calibri"/>
                <a:cs typeface="Calibri"/>
              </a:rPr>
              <a:t>f</a:t>
            </a:r>
            <a:r>
              <a:rPr sz="902" b="1" spc="-15" dirty="0">
                <a:latin typeface="Calibri"/>
                <a:cs typeface="Calibri"/>
              </a:rPr>
              <a:t>o</a:t>
            </a:r>
            <a:r>
              <a:rPr sz="902" b="1" dirty="0">
                <a:latin typeface="Calibri"/>
                <a:cs typeface="Calibri"/>
              </a:rPr>
              <a:t>r</a:t>
            </a:r>
            <a:r>
              <a:rPr sz="902" b="1" spc="-19" dirty="0">
                <a:latin typeface="Times New Roman"/>
                <a:cs typeface="Times New Roman"/>
              </a:rPr>
              <a:t> </a:t>
            </a:r>
            <a:r>
              <a:rPr sz="902" b="1" spc="-11" dirty="0">
                <a:latin typeface="Calibri"/>
                <a:cs typeface="Calibri"/>
              </a:rPr>
              <a:t>t</a:t>
            </a:r>
            <a:r>
              <a:rPr sz="902" b="1" spc="-8" dirty="0">
                <a:latin typeface="Calibri"/>
                <a:cs typeface="Calibri"/>
              </a:rPr>
              <a:t>h</a:t>
            </a:r>
            <a:r>
              <a:rPr sz="902" b="1" dirty="0">
                <a:latin typeface="Calibri"/>
                <a:cs typeface="Calibri"/>
              </a:rPr>
              <a:t>e</a:t>
            </a:r>
            <a:r>
              <a:rPr sz="902" b="1" spc="-23" dirty="0">
                <a:latin typeface="Times New Roman"/>
                <a:cs typeface="Times New Roman"/>
              </a:rPr>
              <a:t> </a:t>
            </a:r>
            <a:r>
              <a:rPr sz="902" b="1" spc="-11" dirty="0">
                <a:latin typeface="Calibri"/>
                <a:cs typeface="Calibri"/>
              </a:rPr>
              <a:t>i</a:t>
            </a:r>
            <a:r>
              <a:rPr sz="902" b="1" spc="-8" dirty="0">
                <a:latin typeface="Calibri"/>
                <a:cs typeface="Calibri"/>
              </a:rPr>
              <a:t>nten</a:t>
            </a:r>
            <a:r>
              <a:rPr sz="902" b="1" spc="-15" dirty="0">
                <a:latin typeface="Calibri"/>
                <a:cs typeface="Calibri"/>
              </a:rPr>
              <a:t>d</a:t>
            </a:r>
            <a:r>
              <a:rPr sz="902" b="1" spc="-4" dirty="0">
                <a:latin typeface="Calibri"/>
                <a:cs typeface="Calibri"/>
              </a:rPr>
              <a:t>e</a:t>
            </a:r>
            <a:r>
              <a:rPr sz="902" b="1" spc="-8" dirty="0">
                <a:latin typeface="Calibri"/>
                <a:cs typeface="Calibri"/>
              </a:rPr>
              <a:t>d</a:t>
            </a:r>
            <a:r>
              <a:rPr sz="902" b="1" spc="-19" dirty="0">
                <a:latin typeface="Times New Roman"/>
                <a:cs typeface="Times New Roman"/>
              </a:rPr>
              <a:t> </a:t>
            </a:r>
            <a:r>
              <a:rPr sz="902" b="1" spc="-4" dirty="0">
                <a:latin typeface="Calibri"/>
                <a:cs typeface="Calibri"/>
              </a:rPr>
              <a:t>lev</a:t>
            </a:r>
            <a:r>
              <a:rPr sz="902" b="1" spc="-8" dirty="0">
                <a:latin typeface="Calibri"/>
                <a:cs typeface="Calibri"/>
              </a:rPr>
              <a:t>e</a:t>
            </a:r>
            <a:r>
              <a:rPr sz="902" b="1" spc="-4" dirty="0">
                <a:latin typeface="Calibri"/>
                <a:cs typeface="Calibri"/>
              </a:rPr>
              <a:t>l</a:t>
            </a:r>
            <a:r>
              <a:rPr sz="902" b="1" spc="-19" dirty="0">
                <a:latin typeface="Times New Roman"/>
                <a:cs typeface="Times New Roman"/>
              </a:rPr>
              <a:t> </a:t>
            </a:r>
            <a:r>
              <a:rPr sz="902" b="1" dirty="0">
                <a:latin typeface="Calibri"/>
                <a:cs typeface="Calibri"/>
              </a:rPr>
              <a:t>of</a:t>
            </a:r>
            <a:r>
              <a:rPr sz="902" b="1" spc="-26" dirty="0">
                <a:latin typeface="Times New Roman"/>
                <a:cs typeface="Times New Roman"/>
              </a:rPr>
              <a:t> </a:t>
            </a:r>
            <a:r>
              <a:rPr sz="902" b="1" spc="-4" dirty="0">
                <a:latin typeface="Calibri"/>
                <a:cs typeface="Calibri"/>
              </a:rPr>
              <a:t>st</a:t>
            </a:r>
            <a:r>
              <a:rPr sz="902" b="1" spc="-15" dirty="0">
                <a:latin typeface="Calibri"/>
                <a:cs typeface="Calibri"/>
              </a:rPr>
              <a:t>u</a:t>
            </a:r>
            <a:r>
              <a:rPr sz="902" b="1" spc="-8" dirty="0">
                <a:latin typeface="Calibri"/>
                <a:cs typeface="Calibri"/>
              </a:rPr>
              <a:t>dy</a:t>
            </a:r>
            <a:r>
              <a:rPr sz="902" b="1" spc="-23" dirty="0">
                <a:latin typeface="Times New Roman"/>
                <a:cs typeface="Times New Roman"/>
              </a:rPr>
              <a:t> </a:t>
            </a:r>
            <a:r>
              <a:rPr sz="902" b="1" spc="-8" dirty="0">
                <a:latin typeface="Calibri"/>
                <a:cs typeface="Calibri"/>
              </a:rPr>
              <a:t>(Not</a:t>
            </a:r>
            <a:r>
              <a:rPr sz="902" b="1" spc="-26" dirty="0">
                <a:latin typeface="Times New Roman"/>
                <a:cs typeface="Times New Roman"/>
              </a:rPr>
              <a:t> </a:t>
            </a:r>
            <a:r>
              <a:rPr sz="902" b="1" spc="-4" dirty="0">
                <a:latin typeface="Calibri"/>
                <a:cs typeface="Calibri"/>
              </a:rPr>
              <a:t>m</a:t>
            </a:r>
            <a:r>
              <a:rPr sz="902" b="1" dirty="0">
                <a:latin typeface="Calibri"/>
                <a:cs typeface="Calibri"/>
              </a:rPr>
              <a:t>o</a:t>
            </a:r>
            <a:r>
              <a:rPr sz="902" b="1" spc="4" dirty="0">
                <a:latin typeface="Calibri"/>
                <a:cs typeface="Calibri"/>
              </a:rPr>
              <a:t>r</a:t>
            </a:r>
            <a:r>
              <a:rPr sz="902" b="1" dirty="0">
                <a:latin typeface="Calibri"/>
                <a:cs typeface="Calibri"/>
              </a:rPr>
              <a:t>e</a:t>
            </a:r>
            <a:r>
              <a:rPr sz="902" b="1" spc="-23" dirty="0">
                <a:latin typeface="Times New Roman"/>
                <a:cs typeface="Times New Roman"/>
              </a:rPr>
              <a:t> </a:t>
            </a:r>
            <a:r>
              <a:rPr sz="902" b="1" spc="-4" dirty="0">
                <a:latin typeface="Calibri"/>
                <a:cs typeface="Calibri"/>
              </a:rPr>
              <a:t>th</a:t>
            </a:r>
            <a:r>
              <a:rPr sz="902" b="1" spc="-11" dirty="0">
                <a:latin typeface="Calibri"/>
                <a:cs typeface="Calibri"/>
              </a:rPr>
              <a:t>a</a:t>
            </a:r>
            <a:r>
              <a:rPr sz="902" b="1" spc="-8" dirty="0">
                <a:latin typeface="Calibri"/>
                <a:cs typeface="Calibri"/>
              </a:rPr>
              <a:t>n</a:t>
            </a:r>
            <a:r>
              <a:rPr sz="902" b="1" spc="-26" dirty="0">
                <a:latin typeface="Times New Roman"/>
                <a:cs typeface="Times New Roman"/>
              </a:rPr>
              <a:t> </a:t>
            </a:r>
            <a:r>
              <a:rPr sz="902" b="1" spc="-8" dirty="0">
                <a:latin typeface="Calibri"/>
                <a:cs typeface="Calibri"/>
              </a:rPr>
              <a:t>2</a:t>
            </a:r>
            <a:r>
              <a:rPr sz="902" b="1" spc="-11" dirty="0">
                <a:latin typeface="Calibri"/>
                <a:cs typeface="Calibri"/>
              </a:rPr>
              <a:t>5</a:t>
            </a:r>
            <a:r>
              <a:rPr sz="902" b="1" spc="-8" dirty="0">
                <a:latin typeface="Calibri"/>
                <a:cs typeface="Calibri"/>
              </a:rPr>
              <a:t>0</a:t>
            </a:r>
            <a:r>
              <a:rPr sz="902" b="1" spc="-26" dirty="0">
                <a:latin typeface="Times New Roman"/>
                <a:cs typeface="Times New Roman"/>
              </a:rPr>
              <a:t> </a:t>
            </a:r>
            <a:r>
              <a:rPr sz="902" b="1" dirty="0">
                <a:latin typeface="Calibri"/>
                <a:cs typeface="Calibri"/>
              </a:rPr>
              <a:t>wo</a:t>
            </a:r>
            <a:r>
              <a:rPr sz="902" b="1" spc="-4" dirty="0">
                <a:latin typeface="Calibri"/>
                <a:cs typeface="Calibri"/>
              </a:rPr>
              <a:t>rds):</a:t>
            </a:r>
            <a:endParaRPr sz="902">
              <a:latin typeface="Calibri"/>
              <a:cs typeface="Calibri"/>
            </a:endParaRPr>
          </a:p>
          <a:p>
            <a:pPr>
              <a:spcBef>
                <a:spcPts val="18"/>
              </a:spcBef>
            </a:pPr>
            <a:endParaRPr sz="1202">
              <a:latin typeface="Times New Roman"/>
              <a:cs typeface="Times New Roman"/>
            </a:endParaRPr>
          </a:p>
          <a:p>
            <a:pPr marL="406945" lvl="1" indent="-171747">
              <a:buFont typeface="Arial"/>
              <a:buAutoNum type="arabicPeriod"/>
              <a:tabLst>
                <a:tab pos="407422" algn="l"/>
              </a:tabLst>
            </a:pPr>
            <a:r>
              <a:rPr sz="826" dirty="0">
                <a:latin typeface="Arial"/>
                <a:cs typeface="Arial"/>
              </a:rPr>
              <a:t>Why</a:t>
            </a:r>
            <a:r>
              <a:rPr sz="826" spc="26" dirty="0">
                <a:latin typeface="Times New Roman"/>
                <a:cs typeface="Times New Roman"/>
              </a:rPr>
              <a:t> </a:t>
            </a:r>
            <a:r>
              <a:rPr sz="826" spc="-4" dirty="0">
                <a:latin typeface="Arial"/>
                <a:cs typeface="Arial"/>
              </a:rPr>
              <a:t>d</a:t>
            </a:r>
            <a:r>
              <a:rPr sz="826" dirty="0">
                <a:latin typeface="Arial"/>
                <a:cs typeface="Arial"/>
              </a:rPr>
              <a:t>o</a:t>
            </a:r>
            <a:r>
              <a:rPr sz="826" spc="15" dirty="0">
                <a:latin typeface="Times New Roman"/>
                <a:cs typeface="Times New Roman"/>
              </a:rPr>
              <a:t> </a:t>
            </a:r>
            <a:r>
              <a:rPr sz="826" dirty="0">
                <a:latin typeface="Arial"/>
                <a:cs typeface="Arial"/>
              </a:rPr>
              <a:t>you</a:t>
            </a:r>
            <a:r>
              <a:rPr sz="826" spc="23" dirty="0">
                <a:latin typeface="Times New Roman"/>
                <a:cs typeface="Times New Roman"/>
              </a:rPr>
              <a:t> </a:t>
            </a:r>
            <a:r>
              <a:rPr sz="826" spc="-8" dirty="0">
                <a:latin typeface="Arial"/>
                <a:cs typeface="Arial"/>
              </a:rPr>
              <a:t>w</a:t>
            </a:r>
            <a:r>
              <a:rPr sz="826" spc="-4" dirty="0">
                <a:latin typeface="Arial"/>
                <a:cs typeface="Arial"/>
              </a:rPr>
              <a:t>a</a:t>
            </a:r>
            <a:r>
              <a:rPr sz="826" spc="-15" dirty="0">
                <a:latin typeface="Arial"/>
                <a:cs typeface="Arial"/>
              </a:rPr>
              <a:t>n</a:t>
            </a:r>
            <a:r>
              <a:rPr sz="826" dirty="0">
                <a:latin typeface="Arial"/>
                <a:cs typeface="Arial"/>
              </a:rPr>
              <a:t>t</a:t>
            </a:r>
            <a:r>
              <a:rPr sz="826" spc="19" dirty="0">
                <a:latin typeface="Times New Roman"/>
                <a:cs typeface="Times New Roman"/>
              </a:rPr>
              <a:t> </a:t>
            </a:r>
            <a:r>
              <a:rPr sz="826" dirty="0">
                <a:latin typeface="Arial"/>
                <a:cs typeface="Arial"/>
              </a:rPr>
              <a:t>to</a:t>
            </a:r>
            <a:r>
              <a:rPr sz="826" spc="23" dirty="0">
                <a:latin typeface="Times New Roman"/>
                <a:cs typeface="Times New Roman"/>
              </a:rPr>
              <a:t> </a:t>
            </a:r>
            <a:r>
              <a:rPr sz="826" spc="-4" dirty="0">
                <a:latin typeface="Arial"/>
                <a:cs typeface="Arial"/>
              </a:rPr>
              <a:t>p</a:t>
            </a:r>
            <a:r>
              <a:rPr sz="826" spc="-11" dirty="0">
                <a:latin typeface="Arial"/>
                <a:cs typeface="Arial"/>
              </a:rPr>
              <a:t>u</a:t>
            </a:r>
            <a:r>
              <a:rPr sz="826" dirty="0">
                <a:latin typeface="Arial"/>
                <a:cs typeface="Arial"/>
              </a:rPr>
              <a:t>r</a:t>
            </a:r>
            <a:r>
              <a:rPr sz="826" spc="-11" dirty="0">
                <a:latin typeface="Arial"/>
                <a:cs typeface="Arial"/>
              </a:rPr>
              <a:t>s</a:t>
            </a:r>
            <a:r>
              <a:rPr sz="826" spc="-4" dirty="0">
                <a:latin typeface="Arial"/>
                <a:cs typeface="Arial"/>
              </a:rPr>
              <a:t>u</a:t>
            </a:r>
            <a:r>
              <a:rPr sz="826" dirty="0">
                <a:latin typeface="Arial"/>
                <a:cs typeface="Arial"/>
              </a:rPr>
              <a:t>e</a:t>
            </a:r>
            <a:r>
              <a:rPr sz="826" spc="23" dirty="0">
                <a:latin typeface="Times New Roman"/>
                <a:cs typeface="Times New Roman"/>
              </a:rPr>
              <a:t> </a:t>
            </a:r>
            <a:r>
              <a:rPr sz="826" dirty="0">
                <a:latin typeface="Arial"/>
                <a:cs typeface="Arial"/>
              </a:rPr>
              <a:t>t</a:t>
            </a:r>
            <a:r>
              <a:rPr sz="826" spc="-4" dirty="0">
                <a:latin typeface="Arial"/>
                <a:cs typeface="Arial"/>
              </a:rPr>
              <a:t>h</a:t>
            </a:r>
            <a:r>
              <a:rPr sz="826" spc="-8" dirty="0">
                <a:latin typeface="Arial"/>
                <a:cs typeface="Arial"/>
              </a:rPr>
              <a:t>i</a:t>
            </a:r>
            <a:r>
              <a:rPr sz="826" dirty="0">
                <a:latin typeface="Arial"/>
                <a:cs typeface="Arial"/>
              </a:rPr>
              <a:t>s</a:t>
            </a:r>
            <a:r>
              <a:rPr sz="826" spc="26" dirty="0">
                <a:latin typeface="Times New Roman"/>
                <a:cs typeface="Times New Roman"/>
              </a:rPr>
              <a:t> </a:t>
            </a:r>
            <a:r>
              <a:rPr sz="826" spc="-8" dirty="0">
                <a:latin typeface="Arial"/>
                <a:cs typeface="Arial"/>
              </a:rPr>
              <a:t>i</a:t>
            </a:r>
            <a:r>
              <a:rPr sz="826" spc="-11" dirty="0">
                <a:latin typeface="Arial"/>
                <a:cs typeface="Arial"/>
              </a:rPr>
              <a:t>n</a:t>
            </a:r>
            <a:r>
              <a:rPr sz="826" dirty="0">
                <a:latin typeface="Arial"/>
                <a:cs typeface="Arial"/>
              </a:rPr>
              <a:t>t</a:t>
            </a:r>
            <a:r>
              <a:rPr sz="826" spc="-4" dirty="0">
                <a:latin typeface="Arial"/>
                <a:cs typeface="Arial"/>
              </a:rPr>
              <a:t>ende</a:t>
            </a:r>
            <a:r>
              <a:rPr sz="826" dirty="0">
                <a:latin typeface="Arial"/>
                <a:cs typeface="Arial"/>
              </a:rPr>
              <a:t>d</a:t>
            </a:r>
            <a:r>
              <a:rPr sz="826" spc="23" dirty="0">
                <a:latin typeface="Times New Roman"/>
                <a:cs typeface="Times New Roman"/>
              </a:rPr>
              <a:t> </a:t>
            </a:r>
            <a:r>
              <a:rPr sz="826" spc="-11" dirty="0">
                <a:latin typeface="Arial"/>
                <a:cs typeface="Arial"/>
              </a:rPr>
              <a:t>p</a:t>
            </a:r>
            <a:r>
              <a:rPr sz="826" dirty="0">
                <a:latin typeface="Arial"/>
                <a:cs typeface="Arial"/>
              </a:rPr>
              <a:t>r</a:t>
            </a:r>
            <a:r>
              <a:rPr sz="826" spc="-4" dirty="0">
                <a:latin typeface="Arial"/>
                <a:cs typeface="Arial"/>
              </a:rPr>
              <a:t>og</a:t>
            </a:r>
            <a:r>
              <a:rPr sz="826" dirty="0">
                <a:latin typeface="Arial"/>
                <a:cs typeface="Arial"/>
              </a:rPr>
              <a:t>r</a:t>
            </a:r>
            <a:r>
              <a:rPr sz="826" spc="-11" dirty="0">
                <a:latin typeface="Arial"/>
                <a:cs typeface="Arial"/>
              </a:rPr>
              <a:t>a</a:t>
            </a:r>
            <a:r>
              <a:rPr sz="826" spc="-8" dirty="0">
                <a:latin typeface="Arial"/>
                <a:cs typeface="Arial"/>
              </a:rPr>
              <a:t>m</a:t>
            </a:r>
            <a:r>
              <a:rPr sz="826" dirty="0">
                <a:latin typeface="Arial"/>
                <a:cs typeface="Arial"/>
              </a:rPr>
              <a:t>me</a:t>
            </a:r>
            <a:r>
              <a:rPr sz="826" spc="23" dirty="0">
                <a:latin typeface="Times New Roman"/>
                <a:cs typeface="Times New Roman"/>
              </a:rPr>
              <a:t> </a:t>
            </a:r>
            <a:r>
              <a:rPr sz="826" spc="-11" dirty="0">
                <a:latin typeface="Arial"/>
                <a:cs typeface="Arial"/>
              </a:rPr>
              <a:t>o</a:t>
            </a:r>
            <a:r>
              <a:rPr sz="826" dirty="0">
                <a:latin typeface="Arial"/>
                <a:cs typeface="Arial"/>
              </a:rPr>
              <a:t>f</a:t>
            </a:r>
            <a:r>
              <a:rPr sz="826" spc="30" dirty="0">
                <a:latin typeface="Times New Roman"/>
                <a:cs typeface="Times New Roman"/>
              </a:rPr>
              <a:t> </a:t>
            </a:r>
            <a:r>
              <a:rPr sz="826" spc="-11" dirty="0">
                <a:latin typeface="Arial"/>
                <a:cs typeface="Arial"/>
              </a:rPr>
              <a:t>s</a:t>
            </a:r>
            <a:r>
              <a:rPr sz="826" dirty="0">
                <a:latin typeface="Arial"/>
                <a:cs typeface="Arial"/>
              </a:rPr>
              <a:t>t</a:t>
            </a:r>
            <a:r>
              <a:rPr sz="826" spc="-4" dirty="0">
                <a:latin typeface="Arial"/>
                <a:cs typeface="Arial"/>
              </a:rPr>
              <a:t>ud</a:t>
            </a:r>
            <a:r>
              <a:rPr sz="826" dirty="0">
                <a:latin typeface="Arial"/>
                <a:cs typeface="Arial"/>
              </a:rPr>
              <a:t>y?</a:t>
            </a:r>
            <a:endParaRPr sz="826">
              <a:latin typeface="Arial"/>
              <a:cs typeface="Arial"/>
            </a:endParaRPr>
          </a:p>
        </p:txBody>
      </p:sp>
      <p:sp>
        <p:nvSpPr>
          <p:cNvPr id="9" name="object 9"/>
          <p:cNvSpPr txBox="1"/>
          <p:nvPr/>
        </p:nvSpPr>
        <p:spPr>
          <a:xfrm>
            <a:off x="903200" y="3481082"/>
            <a:ext cx="4805342" cy="127086"/>
          </a:xfrm>
          <a:prstGeom prst="rect">
            <a:avLst/>
          </a:prstGeom>
        </p:spPr>
        <p:txBody>
          <a:bodyPr vert="horz" wrap="square" lIns="0" tIns="0" rIns="0" bIns="0" rtlCol="0">
            <a:spAutoFit/>
          </a:bodyPr>
          <a:lstStyle/>
          <a:p>
            <a:pPr marL="9542"/>
            <a:r>
              <a:rPr sz="826" spc="-4" dirty="0">
                <a:latin typeface="Arial"/>
                <a:cs typeface="Arial"/>
              </a:rPr>
              <a:t>2</a:t>
            </a:r>
            <a:r>
              <a:rPr sz="826" dirty="0">
                <a:latin typeface="Arial"/>
                <a:cs typeface="Arial"/>
              </a:rPr>
              <a:t>.</a:t>
            </a:r>
            <a:r>
              <a:rPr sz="826" dirty="0">
                <a:latin typeface="Times New Roman"/>
                <a:cs typeface="Times New Roman"/>
              </a:rPr>
              <a:t>  </a:t>
            </a:r>
            <a:r>
              <a:rPr sz="826" spc="41" dirty="0">
                <a:latin typeface="Times New Roman"/>
                <a:cs typeface="Times New Roman"/>
              </a:rPr>
              <a:t> </a:t>
            </a:r>
            <a:r>
              <a:rPr sz="826" spc="-8" dirty="0">
                <a:latin typeface="Arial"/>
                <a:cs typeface="Arial"/>
              </a:rPr>
              <a:t>H</a:t>
            </a:r>
            <a:r>
              <a:rPr sz="826" spc="-4" dirty="0">
                <a:latin typeface="Arial"/>
                <a:cs typeface="Arial"/>
              </a:rPr>
              <a:t>o</a:t>
            </a:r>
            <a:r>
              <a:rPr sz="826" dirty="0">
                <a:latin typeface="Arial"/>
                <a:cs typeface="Arial"/>
              </a:rPr>
              <a:t>w</a:t>
            </a:r>
            <a:r>
              <a:rPr sz="826" spc="19" dirty="0">
                <a:latin typeface="Times New Roman"/>
                <a:cs typeface="Times New Roman"/>
              </a:rPr>
              <a:t> </a:t>
            </a:r>
            <a:r>
              <a:rPr sz="826" spc="-8" dirty="0">
                <a:latin typeface="Arial"/>
                <a:cs typeface="Arial"/>
              </a:rPr>
              <a:t>i</a:t>
            </a:r>
            <a:r>
              <a:rPr sz="826" dirty="0">
                <a:latin typeface="Arial"/>
                <a:cs typeface="Arial"/>
              </a:rPr>
              <a:t>s</a:t>
            </a:r>
            <a:r>
              <a:rPr sz="826" spc="26" dirty="0">
                <a:latin typeface="Times New Roman"/>
                <a:cs typeface="Times New Roman"/>
              </a:rPr>
              <a:t> </a:t>
            </a:r>
            <a:r>
              <a:rPr sz="826" dirty="0">
                <a:latin typeface="Arial"/>
                <a:cs typeface="Arial"/>
              </a:rPr>
              <a:t>yo</a:t>
            </a:r>
            <a:r>
              <a:rPr sz="826" spc="-4" dirty="0">
                <a:latin typeface="Arial"/>
                <a:cs typeface="Arial"/>
              </a:rPr>
              <a:t>u</a:t>
            </a:r>
            <a:r>
              <a:rPr sz="826" dirty="0">
                <a:latin typeface="Arial"/>
                <a:cs typeface="Arial"/>
              </a:rPr>
              <a:t>r</a:t>
            </a:r>
            <a:r>
              <a:rPr sz="826" spc="19" dirty="0">
                <a:latin typeface="Times New Roman"/>
                <a:cs typeface="Times New Roman"/>
              </a:rPr>
              <a:t> </a:t>
            </a:r>
            <a:r>
              <a:rPr sz="826" spc="-4" dirty="0">
                <a:latin typeface="Arial"/>
                <a:cs typeface="Arial"/>
              </a:rPr>
              <a:t>prio</a:t>
            </a:r>
            <a:r>
              <a:rPr sz="826" dirty="0">
                <a:latin typeface="Arial"/>
                <a:cs typeface="Arial"/>
              </a:rPr>
              <a:t>r</a:t>
            </a:r>
            <a:r>
              <a:rPr sz="826" spc="19" dirty="0">
                <a:latin typeface="Times New Roman"/>
                <a:cs typeface="Times New Roman"/>
              </a:rPr>
              <a:t> </a:t>
            </a:r>
            <a:r>
              <a:rPr sz="826" spc="-8" dirty="0">
                <a:latin typeface="Arial"/>
                <a:cs typeface="Arial"/>
              </a:rPr>
              <a:t>l</a:t>
            </a:r>
            <a:r>
              <a:rPr sz="826" spc="-4" dirty="0">
                <a:latin typeface="Arial"/>
                <a:cs typeface="Arial"/>
              </a:rPr>
              <a:t>ea</a:t>
            </a:r>
            <a:r>
              <a:rPr sz="826" dirty="0">
                <a:latin typeface="Arial"/>
                <a:cs typeface="Arial"/>
              </a:rPr>
              <a:t>r</a:t>
            </a:r>
            <a:r>
              <a:rPr sz="826" spc="-4" dirty="0">
                <a:latin typeface="Arial"/>
                <a:cs typeface="Arial"/>
              </a:rPr>
              <a:t>n</a:t>
            </a:r>
            <a:r>
              <a:rPr sz="826" spc="-8" dirty="0">
                <a:latin typeface="Arial"/>
                <a:cs typeface="Arial"/>
              </a:rPr>
              <a:t>i</a:t>
            </a:r>
            <a:r>
              <a:rPr sz="826" spc="-11" dirty="0">
                <a:latin typeface="Arial"/>
                <a:cs typeface="Arial"/>
              </a:rPr>
              <a:t>n</a:t>
            </a:r>
            <a:r>
              <a:rPr sz="826" dirty="0">
                <a:latin typeface="Arial"/>
                <a:cs typeface="Arial"/>
              </a:rPr>
              <a:t>g</a:t>
            </a:r>
            <a:r>
              <a:rPr sz="826" spc="23" dirty="0">
                <a:latin typeface="Times New Roman"/>
                <a:cs typeface="Times New Roman"/>
              </a:rPr>
              <a:t> </a:t>
            </a:r>
            <a:r>
              <a:rPr sz="826" spc="-4" dirty="0">
                <a:latin typeface="Arial"/>
                <a:cs typeface="Arial"/>
              </a:rPr>
              <a:t>experienc</a:t>
            </a:r>
            <a:r>
              <a:rPr sz="826" dirty="0">
                <a:latin typeface="Arial"/>
                <a:cs typeface="Arial"/>
              </a:rPr>
              <a:t>e</a:t>
            </a:r>
            <a:r>
              <a:rPr sz="826" spc="15" dirty="0">
                <a:latin typeface="Times New Roman"/>
                <a:cs typeface="Times New Roman"/>
              </a:rPr>
              <a:t> </a:t>
            </a:r>
            <a:r>
              <a:rPr sz="826" spc="-4" dirty="0">
                <a:latin typeface="Arial"/>
                <a:cs typeface="Arial"/>
              </a:rPr>
              <a:t>app</a:t>
            </a:r>
            <a:r>
              <a:rPr sz="826" spc="-8" dirty="0">
                <a:latin typeface="Arial"/>
                <a:cs typeface="Arial"/>
              </a:rPr>
              <a:t>li</a:t>
            </a:r>
            <a:r>
              <a:rPr sz="826" dirty="0">
                <a:latin typeface="Arial"/>
                <a:cs typeface="Arial"/>
              </a:rPr>
              <a:t>ca</a:t>
            </a:r>
            <a:r>
              <a:rPr sz="826" spc="-4" dirty="0">
                <a:latin typeface="Arial"/>
                <a:cs typeface="Arial"/>
              </a:rPr>
              <a:t>b</a:t>
            </a:r>
            <a:r>
              <a:rPr sz="826" spc="-8" dirty="0">
                <a:latin typeface="Arial"/>
                <a:cs typeface="Arial"/>
              </a:rPr>
              <a:t>l</a:t>
            </a:r>
            <a:r>
              <a:rPr sz="826" dirty="0">
                <a:latin typeface="Arial"/>
                <a:cs typeface="Arial"/>
              </a:rPr>
              <a:t>e</a:t>
            </a:r>
            <a:r>
              <a:rPr sz="826" spc="23" dirty="0">
                <a:latin typeface="Times New Roman"/>
                <a:cs typeface="Times New Roman"/>
              </a:rPr>
              <a:t> </a:t>
            </a:r>
            <a:r>
              <a:rPr sz="826" spc="-4" dirty="0">
                <a:latin typeface="Arial"/>
                <a:cs typeface="Arial"/>
              </a:rPr>
              <a:t>to/</a:t>
            </a:r>
            <a:r>
              <a:rPr sz="826" spc="4" dirty="0">
                <a:latin typeface="Arial"/>
                <a:cs typeface="Arial"/>
              </a:rPr>
              <a:t>r</a:t>
            </a:r>
            <a:r>
              <a:rPr sz="826" spc="-4" dirty="0">
                <a:latin typeface="Arial"/>
                <a:cs typeface="Arial"/>
              </a:rPr>
              <a:t>e</a:t>
            </a:r>
            <a:r>
              <a:rPr sz="826" spc="-8" dirty="0">
                <a:latin typeface="Arial"/>
                <a:cs typeface="Arial"/>
              </a:rPr>
              <a:t>l</a:t>
            </a:r>
            <a:r>
              <a:rPr sz="826" spc="-4" dirty="0">
                <a:latin typeface="Arial"/>
                <a:cs typeface="Arial"/>
              </a:rPr>
              <a:t>ate</a:t>
            </a:r>
            <a:r>
              <a:rPr sz="826" dirty="0">
                <a:latin typeface="Arial"/>
                <a:cs typeface="Arial"/>
              </a:rPr>
              <a:t>d</a:t>
            </a:r>
            <a:r>
              <a:rPr sz="826" spc="15" dirty="0">
                <a:latin typeface="Times New Roman"/>
                <a:cs typeface="Times New Roman"/>
              </a:rPr>
              <a:t> </a:t>
            </a:r>
            <a:r>
              <a:rPr sz="826" dirty="0">
                <a:latin typeface="Arial"/>
                <a:cs typeface="Arial"/>
              </a:rPr>
              <a:t>t</a:t>
            </a:r>
            <a:r>
              <a:rPr sz="826" spc="-11" dirty="0">
                <a:latin typeface="Arial"/>
                <a:cs typeface="Arial"/>
              </a:rPr>
              <a:t>o</a:t>
            </a:r>
            <a:r>
              <a:rPr sz="826" dirty="0">
                <a:latin typeface="Arial"/>
                <a:cs typeface="Arial"/>
              </a:rPr>
              <a:t>/r</a:t>
            </a:r>
            <a:r>
              <a:rPr sz="826" spc="-4" dirty="0">
                <a:latin typeface="Arial"/>
                <a:cs typeface="Arial"/>
              </a:rPr>
              <a:t>e</a:t>
            </a:r>
            <a:r>
              <a:rPr sz="826" spc="-8" dirty="0">
                <a:latin typeface="Arial"/>
                <a:cs typeface="Arial"/>
              </a:rPr>
              <a:t>l</a:t>
            </a:r>
            <a:r>
              <a:rPr sz="826" spc="-4" dirty="0">
                <a:latin typeface="Arial"/>
                <a:cs typeface="Arial"/>
              </a:rPr>
              <a:t>eva</a:t>
            </a:r>
            <a:r>
              <a:rPr sz="826" spc="-11" dirty="0">
                <a:latin typeface="Arial"/>
                <a:cs typeface="Arial"/>
              </a:rPr>
              <a:t>n</a:t>
            </a:r>
            <a:r>
              <a:rPr sz="826" dirty="0">
                <a:latin typeface="Arial"/>
                <a:cs typeface="Arial"/>
              </a:rPr>
              <a:t>t</a:t>
            </a:r>
            <a:r>
              <a:rPr sz="826" spc="23" dirty="0">
                <a:latin typeface="Times New Roman"/>
                <a:cs typeface="Times New Roman"/>
              </a:rPr>
              <a:t> </a:t>
            </a:r>
            <a:r>
              <a:rPr sz="826" dirty="0">
                <a:latin typeface="Arial"/>
                <a:cs typeface="Arial"/>
              </a:rPr>
              <a:t>to</a:t>
            </a:r>
            <a:r>
              <a:rPr sz="826" spc="23" dirty="0">
                <a:latin typeface="Times New Roman"/>
                <a:cs typeface="Times New Roman"/>
              </a:rPr>
              <a:t> </a:t>
            </a:r>
            <a:r>
              <a:rPr sz="826" spc="-8" dirty="0">
                <a:latin typeface="Arial"/>
                <a:cs typeface="Arial"/>
              </a:rPr>
              <a:t>y</a:t>
            </a:r>
            <a:r>
              <a:rPr sz="826" spc="-4" dirty="0">
                <a:latin typeface="Arial"/>
                <a:cs typeface="Arial"/>
              </a:rPr>
              <a:t>ou</a:t>
            </a:r>
            <a:r>
              <a:rPr sz="826" dirty="0">
                <a:latin typeface="Arial"/>
                <a:cs typeface="Arial"/>
              </a:rPr>
              <a:t>r</a:t>
            </a:r>
            <a:r>
              <a:rPr sz="826" spc="26" dirty="0">
                <a:latin typeface="Times New Roman"/>
                <a:cs typeface="Times New Roman"/>
              </a:rPr>
              <a:t> </a:t>
            </a:r>
            <a:r>
              <a:rPr sz="826" dirty="0">
                <a:latin typeface="Arial"/>
                <a:cs typeface="Arial"/>
              </a:rPr>
              <a:t>ch</a:t>
            </a:r>
            <a:r>
              <a:rPr sz="826" spc="-4" dirty="0">
                <a:latin typeface="Arial"/>
                <a:cs typeface="Arial"/>
              </a:rPr>
              <a:t>o</a:t>
            </a:r>
            <a:r>
              <a:rPr sz="826" dirty="0">
                <a:latin typeface="Arial"/>
                <a:cs typeface="Arial"/>
              </a:rPr>
              <a:t>sen</a:t>
            </a:r>
            <a:r>
              <a:rPr sz="826" spc="15" dirty="0">
                <a:latin typeface="Times New Roman"/>
                <a:cs typeface="Times New Roman"/>
              </a:rPr>
              <a:t> </a:t>
            </a:r>
            <a:r>
              <a:rPr sz="826" dirty="0">
                <a:latin typeface="Arial"/>
                <a:cs typeface="Arial"/>
              </a:rPr>
              <a:t>f</a:t>
            </a:r>
            <a:r>
              <a:rPr sz="826" spc="-8" dirty="0">
                <a:latin typeface="Arial"/>
                <a:cs typeface="Arial"/>
              </a:rPr>
              <a:t>i</a:t>
            </a:r>
            <a:r>
              <a:rPr sz="826" spc="-4" dirty="0">
                <a:latin typeface="Arial"/>
                <a:cs typeface="Arial"/>
              </a:rPr>
              <a:t>e</a:t>
            </a:r>
            <a:r>
              <a:rPr sz="826" spc="-8" dirty="0">
                <a:latin typeface="Arial"/>
                <a:cs typeface="Arial"/>
              </a:rPr>
              <a:t>l</a:t>
            </a:r>
            <a:r>
              <a:rPr sz="826" dirty="0">
                <a:latin typeface="Arial"/>
                <a:cs typeface="Arial"/>
              </a:rPr>
              <a:t>d</a:t>
            </a:r>
            <a:r>
              <a:rPr sz="826" spc="23" dirty="0">
                <a:latin typeface="Times New Roman"/>
                <a:cs typeface="Times New Roman"/>
              </a:rPr>
              <a:t> </a:t>
            </a:r>
            <a:r>
              <a:rPr sz="826" spc="-11" dirty="0">
                <a:latin typeface="Arial"/>
                <a:cs typeface="Arial"/>
              </a:rPr>
              <a:t>o</a:t>
            </a:r>
            <a:r>
              <a:rPr sz="826" dirty="0">
                <a:latin typeface="Arial"/>
                <a:cs typeface="Arial"/>
              </a:rPr>
              <a:t>f</a:t>
            </a:r>
            <a:r>
              <a:rPr sz="826" spc="19" dirty="0">
                <a:latin typeface="Times New Roman"/>
                <a:cs typeface="Times New Roman"/>
              </a:rPr>
              <a:t> </a:t>
            </a:r>
            <a:r>
              <a:rPr sz="826" dirty="0">
                <a:latin typeface="Arial"/>
                <a:cs typeface="Arial"/>
              </a:rPr>
              <a:t>st</a:t>
            </a:r>
            <a:r>
              <a:rPr sz="826" spc="-4" dirty="0">
                <a:latin typeface="Arial"/>
                <a:cs typeface="Arial"/>
              </a:rPr>
              <a:t>ud</a:t>
            </a:r>
            <a:r>
              <a:rPr sz="826" spc="-11" dirty="0">
                <a:latin typeface="Arial"/>
                <a:cs typeface="Arial"/>
              </a:rPr>
              <a:t>y</a:t>
            </a:r>
            <a:r>
              <a:rPr sz="826" dirty="0">
                <a:latin typeface="Arial"/>
                <a:cs typeface="Arial"/>
              </a:rPr>
              <a:t>?</a:t>
            </a:r>
            <a:endParaRPr sz="826">
              <a:latin typeface="Arial"/>
              <a:cs typeface="Arial"/>
            </a:endParaRPr>
          </a:p>
        </p:txBody>
      </p:sp>
      <p:sp>
        <p:nvSpPr>
          <p:cNvPr id="10" name="object 10"/>
          <p:cNvSpPr txBox="1"/>
          <p:nvPr/>
        </p:nvSpPr>
        <p:spPr>
          <a:xfrm>
            <a:off x="903199" y="4204677"/>
            <a:ext cx="6054263" cy="347211"/>
          </a:xfrm>
          <a:prstGeom prst="rect">
            <a:avLst/>
          </a:prstGeom>
        </p:spPr>
        <p:txBody>
          <a:bodyPr vert="horz" wrap="square" lIns="0" tIns="0" rIns="0" bIns="0" rtlCol="0">
            <a:spAutoFit/>
          </a:bodyPr>
          <a:lstStyle/>
          <a:p>
            <a:pPr marL="180812" marR="3817" indent="-171747">
              <a:lnSpc>
                <a:spcPct val="144500"/>
              </a:lnSpc>
            </a:pPr>
            <a:r>
              <a:rPr sz="826" spc="-4" dirty="0">
                <a:latin typeface="Arial"/>
                <a:cs typeface="Arial"/>
              </a:rPr>
              <a:t>3</a:t>
            </a:r>
            <a:r>
              <a:rPr sz="826" dirty="0">
                <a:latin typeface="Arial"/>
                <a:cs typeface="Arial"/>
              </a:rPr>
              <a:t>.</a:t>
            </a:r>
            <a:r>
              <a:rPr sz="826" dirty="0">
                <a:latin typeface="Times New Roman"/>
                <a:cs typeface="Times New Roman"/>
              </a:rPr>
              <a:t>  </a:t>
            </a:r>
            <a:r>
              <a:rPr sz="826" spc="41" dirty="0">
                <a:latin typeface="Times New Roman"/>
                <a:cs typeface="Times New Roman"/>
              </a:rPr>
              <a:t> </a:t>
            </a:r>
            <a:r>
              <a:rPr sz="826" dirty="0">
                <a:latin typeface="Arial"/>
                <a:cs typeface="Arial"/>
              </a:rPr>
              <a:t>What</a:t>
            </a:r>
            <a:r>
              <a:rPr sz="826" dirty="0">
                <a:latin typeface="Times New Roman"/>
                <a:cs typeface="Times New Roman"/>
              </a:rPr>
              <a:t> </a:t>
            </a:r>
            <a:r>
              <a:rPr sz="826" spc="-38" dirty="0">
                <a:latin typeface="Times New Roman"/>
                <a:cs typeface="Times New Roman"/>
              </a:rPr>
              <a:t> </a:t>
            </a:r>
            <a:r>
              <a:rPr sz="826" spc="-11" dirty="0">
                <a:latin typeface="Arial"/>
                <a:cs typeface="Arial"/>
              </a:rPr>
              <a:t>a</a:t>
            </a:r>
            <a:r>
              <a:rPr sz="826" dirty="0">
                <a:latin typeface="Arial"/>
                <a:cs typeface="Arial"/>
              </a:rPr>
              <a:t>re</a:t>
            </a:r>
            <a:r>
              <a:rPr sz="826" dirty="0">
                <a:latin typeface="Times New Roman"/>
                <a:cs typeface="Times New Roman"/>
              </a:rPr>
              <a:t> </a:t>
            </a:r>
            <a:r>
              <a:rPr sz="826" spc="-38" dirty="0">
                <a:latin typeface="Times New Roman"/>
                <a:cs typeface="Times New Roman"/>
              </a:rPr>
              <a:t> </a:t>
            </a:r>
            <a:r>
              <a:rPr sz="826" dirty="0">
                <a:latin typeface="Arial"/>
                <a:cs typeface="Arial"/>
              </a:rPr>
              <a:t>yo</a:t>
            </a:r>
            <a:r>
              <a:rPr sz="826" spc="-4" dirty="0">
                <a:latin typeface="Arial"/>
                <a:cs typeface="Arial"/>
              </a:rPr>
              <a:t>u</a:t>
            </a:r>
            <a:r>
              <a:rPr sz="826" dirty="0">
                <a:latin typeface="Arial"/>
                <a:cs typeface="Arial"/>
              </a:rPr>
              <a:t>r</a:t>
            </a:r>
            <a:r>
              <a:rPr sz="826" dirty="0">
                <a:latin typeface="Times New Roman"/>
                <a:cs typeface="Times New Roman"/>
              </a:rPr>
              <a:t> </a:t>
            </a:r>
            <a:r>
              <a:rPr sz="826" spc="-34" dirty="0">
                <a:latin typeface="Times New Roman"/>
                <a:cs typeface="Times New Roman"/>
              </a:rPr>
              <a:t> </a:t>
            </a:r>
            <a:r>
              <a:rPr sz="826" spc="-11" dirty="0">
                <a:latin typeface="Arial"/>
                <a:cs typeface="Arial"/>
              </a:rPr>
              <a:t>a</a:t>
            </a:r>
            <a:r>
              <a:rPr sz="826" dirty="0">
                <a:latin typeface="Arial"/>
                <a:cs typeface="Arial"/>
              </a:rPr>
              <a:t>ct</a:t>
            </a:r>
            <a:r>
              <a:rPr sz="826" spc="-8" dirty="0">
                <a:latin typeface="Arial"/>
                <a:cs typeface="Arial"/>
              </a:rPr>
              <a:t>i</a:t>
            </a:r>
            <a:r>
              <a:rPr sz="826" spc="-4" dirty="0">
                <a:latin typeface="Arial"/>
                <a:cs typeface="Arial"/>
              </a:rPr>
              <a:t>o</a:t>
            </a:r>
            <a:r>
              <a:rPr sz="826" dirty="0">
                <a:latin typeface="Arial"/>
                <a:cs typeface="Arial"/>
              </a:rPr>
              <a:t>n</a:t>
            </a:r>
            <a:r>
              <a:rPr sz="826" dirty="0">
                <a:latin typeface="Times New Roman"/>
                <a:cs typeface="Times New Roman"/>
              </a:rPr>
              <a:t> </a:t>
            </a:r>
            <a:r>
              <a:rPr sz="826" spc="-38" dirty="0">
                <a:latin typeface="Times New Roman"/>
                <a:cs typeface="Times New Roman"/>
              </a:rPr>
              <a:t> </a:t>
            </a:r>
            <a:r>
              <a:rPr sz="826" spc="-4" dirty="0">
                <a:latin typeface="Arial"/>
                <a:cs typeface="Arial"/>
              </a:rPr>
              <a:t>p</a:t>
            </a:r>
            <a:r>
              <a:rPr sz="826" spc="-15" dirty="0">
                <a:latin typeface="Arial"/>
                <a:cs typeface="Arial"/>
              </a:rPr>
              <a:t>l</a:t>
            </a:r>
            <a:r>
              <a:rPr sz="826" spc="-4" dirty="0">
                <a:latin typeface="Arial"/>
                <a:cs typeface="Arial"/>
              </a:rPr>
              <a:t>an</a:t>
            </a:r>
            <a:r>
              <a:rPr sz="826" dirty="0">
                <a:latin typeface="Arial"/>
                <a:cs typeface="Arial"/>
              </a:rPr>
              <a:t>s</a:t>
            </a:r>
            <a:r>
              <a:rPr sz="826" dirty="0">
                <a:latin typeface="Times New Roman"/>
                <a:cs typeface="Times New Roman"/>
              </a:rPr>
              <a:t> </a:t>
            </a:r>
            <a:r>
              <a:rPr sz="826" spc="-38" dirty="0">
                <a:latin typeface="Times New Roman"/>
                <a:cs typeface="Times New Roman"/>
              </a:rPr>
              <a:t> </a:t>
            </a:r>
            <a:r>
              <a:rPr sz="826" spc="-8" dirty="0">
                <a:latin typeface="Arial"/>
                <a:cs typeface="Arial"/>
              </a:rPr>
              <a:t>i</a:t>
            </a:r>
            <a:r>
              <a:rPr sz="826" dirty="0">
                <a:latin typeface="Arial"/>
                <a:cs typeface="Arial"/>
              </a:rPr>
              <a:t>n</a:t>
            </a:r>
            <a:r>
              <a:rPr sz="826" dirty="0">
                <a:latin typeface="Times New Roman"/>
                <a:cs typeface="Times New Roman"/>
              </a:rPr>
              <a:t> </a:t>
            </a:r>
            <a:r>
              <a:rPr sz="826" spc="-38" dirty="0">
                <a:latin typeface="Times New Roman"/>
                <a:cs typeface="Times New Roman"/>
              </a:rPr>
              <a:t> </a:t>
            </a:r>
            <a:r>
              <a:rPr sz="826" spc="-4" dirty="0">
                <a:latin typeface="Arial"/>
                <a:cs typeface="Arial"/>
              </a:rPr>
              <a:t>en</a:t>
            </a:r>
            <a:r>
              <a:rPr sz="826" dirty="0">
                <a:latin typeface="Arial"/>
                <a:cs typeface="Arial"/>
              </a:rPr>
              <a:t>suri</a:t>
            </a:r>
            <a:r>
              <a:rPr sz="826" spc="-4" dirty="0">
                <a:latin typeface="Arial"/>
                <a:cs typeface="Arial"/>
              </a:rPr>
              <a:t>n</a:t>
            </a:r>
            <a:r>
              <a:rPr sz="826" dirty="0">
                <a:latin typeface="Arial"/>
                <a:cs typeface="Arial"/>
              </a:rPr>
              <a:t>g</a:t>
            </a:r>
            <a:r>
              <a:rPr sz="826" dirty="0">
                <a:latin typeface="Times New Roman"/>
                <a:cs typeface="Times New Roman"/>
              </a:rPr>
              <a:t> </a:t>
            </a:r>
            <a:r>
              <a:rPr sz="826" spc="-38" dirty="0">
                <a:latin typeface="Times New Roman"/>
                <a:cs typeface="Times New Roman"/>
              </a:rPr>
              <a:t> </a:t>
            </a:r>
            <a:r>
              <a:rPr sz="826" dirty="0">
                <a:latin typeface="Arial"/>
                <a:cs typeface="Arial"/>
              </a:rPr>
              <a:t>t</a:t>
            </a:r>
            <a:r>
              <a:rPr sz="826" spc="-4" dirty="0">
                <a:latin typeface="Arial"/>
                <a:cs typeface="Arial"/>
              </a:rPr>
              <a:t>h</a:t>
            </a:r>
            <a:r>
              <a:rPr sz="826" dirty="0">
                <a:latin typeface="Arial"/>
                <a:cs typeface="Arial"/>
              </a:rPr>
              <a:t>e</a:t>
            </a:r>
            <a:r>
              <a:rPr sz="826" dirty="0">
                <a:latin typeface="Times New Roman"/>
                <a:cs typeface="Times New Roman"/>
              </a:rPr>
              <a:t> </a:t>
            </a:r>
            <a:r>
              <a:rPr sz="826" spc="-38" dirty="0">
                <a:latin typeface="Times New Roman"/>
                <a:cs typeface="Times New Roman"/>
              </a:rPr>
              <a:t> </a:t>
            </a:r>
            <a:r>
              <a:rPr sz="826" dirty="0">
                <a:latin typeface="Arial"/>
                <a:cs typeface="Arial"/>
              </a:rPr>
              <a:t>su</a:t>
            </a:r>
            <a:r>
              <a:rPr sz="826" spc="-11" dirty="0">
                <a:latin typeface="Arial"/>
                <a:cs typeface="Arial"/>
              </a:rPr>
              <a:t>c</a:t>
            </a:r>
            <a:r>
              <a:rPr sz="826" dirty="0">
                <a:latin typeface="Arial"/>
                <a:cs typeface="Arial"/>
              </a:rPr>
              <a:t>cessful</a:t>
            </a:r>
            <a:r>
              <a:rPr sz="826" dirty="0">
                <a:latin typeface="Times New Roman"/>
                <a:cs typeface="Times New Roman"/>
              </a:rPr>
              <a:t> </a:t>
            </a:r>
            <a:r>
              <a:rPr sz="826" spc="-41" dirty="0">
                <a:latin typeface="Times New Roman"/>
                <a:cs typeface="Times New Roman"/>
              </a:rPr>
              <a:t> </a:t>
            </a:r>
            <a:r>
              <a:rPr sz="826" dirty="0">
                <a:latin typeface="Arial"/>
                <a:cs typeface="Arial"/>
              </a:rPr>
              <a:t>c</a:t>
            </a:r>
            <a:r>
              <a:rPr sz="826" spc="-11" dirty="0">
                <a:latin typeface="Arial"/>
                <a:cs typeface="Arial"/>
              </a:rPr>
              <a:t>o</a:t>
            </a:r>
            <a:r>
              <a:rPr sz="826" dirty="0">
                <a:latin typeface="Arial"/>
                <a:cs typeface="Arial"/>
              </a:rPr>
              <a:t>m</a:t>
            </a:r>
            <a:r>
              <a:rPr sz="826" spc="-4" dirty="0">
                <a:latin typeface="Arial"/>
                <a:cs typeface="Arial"/>
              </a:rPr>
              <a:t>p</a:t>
            </a:r>
            <a:r>
              <a:rPr sz="826" spc="-8" dirty="0">
                <a:latin typeface="Arial"/>
                <a:cs typeface="Arial"/>
              </a:rPr>
              <a:t>l</a:t>
            </a:r>
            <a:r>
              <a:rPr sz="826" spc="-4" dirty="0">
                <a:latin typeface="Arial"/>
                <a:cs typeface="Arial"/>
              </a:rPr>
              <a:t>etio</a:t>
            </a:r>
            <a:r>
              <a:rPr sz="826" dirty="0">
                <a:latin typeface="Arial"/>
                <a:cs typeface="Arial"/>
              </a:rPr>
              <a:t>n</a:t>
            </a:r>
            <a:r>
              <a:rPr sz="826" dirty="0">
                <a:latin typeface="Times New Roman"/>
                <a:cs typeface="Times New Roman"/>
              </a:rPr>
              <a:t> </a:t>
            </a:r>
            <a:r>
              <a:rPr sz="826" spc="-38" dirty="0">
                <a:latin typeface="Times New Roman"/>
                <a:cs typeface="Times New Roman"/>
              </a:rPr>
              <a:t> </a:t>
            </a:r>
            <a:r>
              <a:rPr sz="826" spc="-4" dirty="0">
                <a:latin typeface="Arial"/>
                <a:cs typeface="Arial"/>
              </a:rPr>
              <a:t>o</a:t>
            </a:r>
            <a:r>
              <a:rPr sz="826" dirty="0">
                <a:latin typeface="Arial"/>
                <a:cs typeface="Arial"/>
              </a:rPr>
              <a:t>f</a:t>
            </a:r>
            <a:r>
              <a:rPr sz="826" dirty="0">
                <a:latin typeface="Times New Roman"/>
                <a:cs typeface="Times New Roman"/>
              </a:rPr>
              <a:t> </a:t>
            </a:r>
            <a:r>
              <a:rPr sz="826" spc="-34" dirty="0">
                <a:latin typeface="Times New Roman"/>
                <a:cs typeface="Times New Roman"/>
              </a:rPr>
              <a:t> </a:t>
            </a:r>
            <a:r>
              <a:rPr sz="826" spc="-11" dirty="0">
                <a:latin typeface="Arial"/>
                <a:cs typeface="Arial"/>
              </a:rPr>
              <a:t>y</a:t>
            </a:r>
            <a:r>
              <a:rPr sz="826" spc="-4" dirty="0">
                <a:latin typeface="Arial"/>
                <a:cs typeface="Arial"/>
              </a:rPr>
              <a:t>ou</a:t>
            </a:r>
            <a:r>
              <a:rPr sz="826" dirty="0">
                <a:latin typeface="Arial"/>
                <a:cs typeface="Arial"/>
              </a:rPr>
              <a:t>r</a:t>
            </a:r>
            <a:r>
              <a:rPr sz="826" dirty="0">
                <a:latin typeface="Times New Roman"/>
                <a:cs typeface="Times New Roman"/>
              </a:rPr>
              <a:t> </a:t>
            </a:r>
            <a:r>
              <a:rPr sz="826" spc="-34" dirty="0">
                <a:latin typeface="Times New Roman"/>
                <a:cs typeface="Times New Roman"/>
              </a:rPr>
              <a:t> </a:t>
            </a:r>
            <a:r>
              <a:rPr sz="826" spc="-4" dirty="0">
                <a:latin typeface="Arial"/>
                <a:cs typeface="Arial"/>
              </a:rPr>
              <a:t>pro</a:t>
            </a:r>
            <a:r>
              <a:rPr sz="826" spc="-11" dirty="0">
                <a:latin typeface="Arial"/>
                <a:cs typeface="Arial"/>
              </a:rPr>
              <a:t>g</a:t>
            </a:r>
            <a:r>
              <a:rPr sz="826" dirty="0">
                <a:latin typeface="Arial"/>
                <a:cs typeface="Arial"/>
              </a:rPr>
              <a:t>r</a:t>
            </a:r>
            <a:r>
              <a:rPr sz="826" spc="-4" dirty="0">
                <a:latin typeface="Arial"/>
                <a:cs typeface="Arial"/>
              </a:rPr>
              <a:t>a</a:t>
            </a:r>
            <a:r>
              <a:rPr sz="826" spc="-8" dirty="0">
                <a:latin typeface="Arial"/>
                <a:cs typeface="Arial"/>
              </a:rPr>
              <a:t>m</a:t>
            </a:r>
            <a:r>
              <a:rPr sz="826" dirty="0">
                <a:latin typeface="Arial"/>
                <a:cs typeface="Arial"/>
              </a:rPr>
              <a:t>m</a:t>
            </a:r>
            <a:r>
              <a:rPr sz="826" spc="-4" dirty="0">
                <a:latin typeface="Arial"/>
                <a:cs typeface="Arial"/>
              </a:rPr>
              <a:t>e</a:t>
            </a:r>
            <a:r>
              <a:rPr sz="826" dirty="0">
                <a:latin typeface="Arial"/>
                <a:cs typeface="Arial"/>
              </a:rPr>
              <a:t>?</a:t>
            </a:r>
            <a:r>
              <a:rPr sz="826" dirty="0">
                <a:latin typeface="Times New Roman"/>
                <a:cs typeface="Times New Roman"/>
              </a:rPr>
              <a:t> </a:t>
            </a:r>
            <a:r>
              <a:rPr sz="826" spc="-38" dirty="0">
                <a:latin typeface="Times New Roman"/>
                <a:cs typeface="Times New Roman"/>
              </a:rPr>
              <a:t> </a:t>
            </a:r>
            <a:r>
              <a:rPr sz="826" dirty="0">
                <a:latin typeface="Arial"/>
                <a:cs typeface="Arial"/>
              </a:rPr>
              <a:t>(</a:t>
            </a:r>
            <a:r>
              <a:rPr sz="826" spc="-8" dirty="0">
                <a:latin typeface="Arial"/>
                <a:cs typeface="Arial"/>
              </a:rPr>
              <a:t>C</a:t>
            </a:r>
            <a:r>
              <a:rPr sz="826" spc="-11" dirty="0">
                <a:latin typeface="Arial"/>
                <a:cs typeface="Arial"/>
              </a:rPr>
              <a:t>o</a:t>
            </a:r>
            <a:r>
              <a:rPr sz="826" spc="-8" dirty="0">
                <a:latin typeface="Arial"/>
                <a:cs typeface="Arial"/>
              </a:rPr>
              <a:t>m</a:t>
            </a:r>
            <a:r>
              <a:rPr sz="826" dirty="0">
                <a:latin typeface="Arial"/>
                <a:cs typeface="Arial"/>
              </a:rPr>
              <a:t>m</a:t>
            </a:r>
            <a:r>
              <a:rPr sz="826" spc="-8" dirty="0">
                <a:latin typeface="Arial"/>
                <a:cs typeface="Arial"/>
              </a:rPr>
              <a:t>i</a:t>
            </a:r>
            <a:r>
              <a:rPr sz="826" dirty="0">
                <a:latin typeface="Arial"/>
                <a:cs typeface="Arial"/>
              </a:rPr>
              <a:t>tm</a:t>
            </a:r>
            <a:r>
              <a:rPr sz="826" spc="-4" dirty="0">
                <a:latin typeface="Arial"/>
                <a:cs typeface="Arial"/>
              </a:rPr>
              <a:t>e</a:t>
            </a:r>
            <a:r>
              <a:rPr sz="826" spc="-15" dirty="0">
                <a:latin typeface="Arial"/>
                <a:cs typeface="Arial"/>
              </a:rPr>
              <a:t>n</a:t>
            </a:r>
            <a:r>
              <a:rPr sz="826" spc="-8" dirty="0">
                <a:latin typeface="Arial"/>
                <a:cs typeface="Arial"/>
              </a:rPr>
              <a:t>t</a:t>
            </a:r>
            <a:r>
              <a:rPr sz="826" dirty="0">
                <a:latin typeface="Arial"/>
                <a:cs typeface="Arial"/>
              </a:rPr>
              <a:t>,</a:t>
            </a:r>
            <a:r>
              <a:rPr sz="826" dirty="0">
                <a:latin typeface="Times New Roman"/>
                <a:cs typeface="Times New Roman"/>
              </a:rPr>
              <a:t> </a:t>
            </a:r>
            <a:r>
              <a:rPr sz="826" spc="-34" dirty="0">
                <a:latin typeface="Times New Roman"/>
                <a:cs typeface="Times New Roman"/>
              </a:rPr>
              <a:t> </a:t>
            </a:r>
            <a:r>
              <a:rPr sz="826" dirty="0">
                <a:latin typeface="Arial"/>
                <a:cs typeface="Arial"/>
              </a:rPr>
              <a:t>t</a:t>
            </a:r>
            <a:r>
              <a:rPr sz="826" spc="-8" dirty="0">
                <a:latin typeface="Arial"/>
                <a:cs typeface="Arial"/>
              </a:rPr>
              <a:t>i</a:t>
            </a:r>
            <a:r>
              <a:rPr sz="826" dirty="0">
                <a:latin typeface="Arial"/>
                <a:cs typeface="Arial"/>
              </a:rPr>
              <a:t>me</a:t>
            </a:r>
            <a:r>
              <a:rPr sz="826" dirty="0">
                <a:latin typeface="Times New Roman"/>
                <a:cs typeface="Times New Roman"/>
              </a:rPr>
              <a:t> </a:t>
            </a:r>
            <a:r>
              <a:rPr sz="826" spc="-49" dirty="0">
                <a:latin typeface="Times New Roman"/>
                <a:cs typeface="Times New Roman"/>
              </a:rPr>
              <a:t> </a:t>
            </a:r>
            <a:r>
              <a:rPr sz="826" dirty="0">
                <a:latin typeface="Arial"/>
                <a:cs typeface="Arial"/>
              </a:rPr>
              <a:t>m</a:t>
            </a:r>
            <a:r>
              <a:rPr sz="826" spc="-4" dirty="0">
                <a:latin typeface="Arial"/>
                <a:cs typeface="Arial"/>
              </a:rPr>
              <a:t>anag</a:t>
            </a:r>
            <a:r>
              <a:rPr sz="826" spc="-11" dirty="0">
                <a:latin typeface="Arial"/>
                <a:cs typeface="Arial"/>
              </a:rPr>
              <a:t>e</a:t>
            </a:r>
            <a:r>
              <a:rPr sz="826" spc="-8" dirty="0">
                <a:latin typeface="Arial"/>
                <a:cs typeface="Arial"/>
              </a:rPr>
              <a:t>m</a:t>
            </a:r>
            <a:r>
              <a:rPr sz="826" spc="-4" dirty="0">
                <a:latin typeface="Arial"/>
                <a:cs typeface="Arial"/>
              </a:rPr>
              <a:t>en</a:t>
            </a:r>
            <a:r>
              <a:rPr sz="826" dirty="0">
                <a:latin typeface="Arial"/>
                <a:cs typeface="Arial"/>
              </a:rPr>
              <a:t>t,</a:t>
            </a:r>
            <a:r>
              <a:rPr sz="826" dirty="0">
                <a:latin typeface="Times New Roman"/>
                <a:cs typeface="Times New Roman"/>
              </a:rPr>
              <a:t> </a:t>
            </a:r>
            <a:r>
              <a:rPr sz="826" dirty="0">
                <a:latin typeface="Arial"/>
                <a:cs typeface="Arial"/>
              </a:rPr>
              <a:t>f</a:t>
            </a:r>
            <a:r>
              <a:rPr sz="826" spc="-8" dirty="0">
                <a:latin typeface="Arial"/>
                <a:cs typeface="Arial"/>
              </a:rPr>
              <a:t>i</a:t>
            </a:r>
            <a:r>
              <a:rPr sz="826" spc="-4" dirty="0">
                <a:latin typeface="Arial"/>
                <a:cs typeface="Arial"/>
              </a:rPr>
              <a:t>nanc</a:t>
            </a:r>
            <a:r>
              <a:rPr sz="826" spc="-8" dirty="0">
                <a:latin typeface="Arial"/>
                <a:cs typeface="Arial"/>
              </a:rPr>
              <a:t>i</a:t>
            </a:r>
            <a:r>
              <a:rPr sz="826" spc="-4" dirty="0">
                <a:latin typeface="Arial"/>
                <a:cs typeface="Arial"/>
              </a:rPr>
              <a:t>a</a:t>
            </a:r>
            <a:r>
              <a:rPr sz="826" dirty="0">
                <a:latin typeface="Arial"/>
                <a:cs typeface="Arial"/>
              </a:rPr>
              <a:t>l</a:t>
            </a:r>
            <a:r>
              <a:rPr sz="826" spc="19" dirty="0">
                <a:latin typeface="Times New Roman"/>
                <a:cs typeface="Times New Roman"/>
              </a:rPr>
              <a:t> </a:t>
            </a:r>
            <a:r>
              <a:rPr sz="826" dirty="0">
                <a:latin typeface="Arial"/>
                <a:cs typeface="Arial"/>
              </a:rPr>
              <a:t>r</a:t>
            </a:r>
            <a:r>
              <a:rPr sz="826" spc="-4" dirty="0">
                <a:latin typeface="Arial"/>
                <a:cs typeface="Arial"/>
              </a:rPr>
              <a:t>esour</a:t>
            </a:r>
            <a:r>
              <a:rPr sz="826" spc="-8" dirty="0">
                <a:latin typeface="Arial"/>
                <a:cs typeface="Arial"/>
              </a:rPr>
              <a:t>c</a:t>
            </a:r>
            <a:r>
              <a:rPr sz="826" spc="-4" dirty="0">
                <a:latin typeface="Arial"/>
                <a:cs typeface="Arial"/>
              </a:rPr>
              <a:t>e</a:t>
            </a:r>
            <a:r>
              <a:rPr sz="826" dirty="0">
                <a:latin typeface="Arial"/>
                <a:cs typeface="Arial"/>
              </a:rPr>
              <a:t>s</a:t>
            </a:r>
            <a:r>
              <a:rPr sz="826" spc="23" dirty="0">
                <a:latin typeface="Times New Roman"/>
                <a:cs typeface="Times New Roman"/>
              </a:rPr>
              <a:t> </a:t>
            </a:r>
            <a:r>
              <a:rPr sz="826" spc="-4" dirty="0">
                <a:latin typeface="Arial"/>
                <a:cs typeface="Arial"/>
              </a:rPr>
              <a:t>an</a:t>
            </a:r>
            <a:r>
              <a:rPr sz="826" dirty="0">
                <a:latin typeface="Arial"/>
                <a:cs typeface="Arial"/>
              </a:rPr>
              <a:t>d</a:t>
            </a:r>
            <a:r>
              <a:rPr sz="826" spc="15" dirty="0">
                <a:latin typeface="Times New Roman"/>
                <a:cs typeface="Times New Roman"/>
              </a:rPr>
              <a:t> </a:t>
            </a:r>
            <a:r>
              <a:rPr sz="826" spc="-11" dirty="0">
                <a:latin typeface="Arial"/>
                <a:cs typeface="Arial"/>
              </a:rPr>
              <a:t>s</a:t>
            </a:r>
            <a:r>
              <a:rPr sz="826" spc="-4" dirty="0">
                <a:latin typeface="Arial"/>
                <a:cs typeface="Arial"/>
              </a:rPr>
              <a:t>uppo</a:t>
            </a:r>
            <a:r>
              <a:rPr sz="826" dirty="0">
                <a:latin typeface="Arial"/>
                <a:cs typeface="Arial"/>
              </a:rPr>
              <a:t>rt</a:t>
            </a:r>
            <a:r>
              <a:rPr sz="826" spc="23" dirty="0">
                <a:latin typeface="Times New Roman"/>
                <a:cs typeface="Times New Roman"/>
              </a:rPr>
              <a:t> </a:t>
            </a:r>
            <a:r>
              <a:rPr sz="826" spc="-4" dirty="0">
                <a:latin typeface="Arial"/>
                <a:cs typeface="Arial"/>
              </a:rPr>
              <a:t>et</a:t>
            </a:r>
            <a:r>
              <a:rPr sz="826" spc="-8" dirty="0">
                <a:latin typeface="Arial"/>
                <a:cs typeface="Arial"/>
              </a:rPr>
              <a:t>c</a:t>
            </a:r>
            <a:r>
              <a:rPr sz="826" dirty="0">
                <a:latin typeface="Arial"/>
                <a:cs typeface="Arial"/>
              </a:rPr>
              <a:t>).</a:t>
            </a:r>
            <a:endParaRPr sz="826">
              <a:latin typeface="Arial"/>
              <a:cs typeface="Arial"/>
            </a:endParaRPr>
          </a:p>
        </p:txBody>
      </p:sp>
      <p:sp>
        <p:nvSpPr>
          <p:cNvPr id="11" name="object 11"/>
          <p:cNvSpPr txBox="1"/>
          <p:nvPr/>
        </p:nvSpPr>
        <p:spPr>
          <a:xfrm>
            <a:off x="903197" y="5291405"/>
            <a:ext cx="3154266" cy="127086"/>
          </a:xfrm>
          <a:prstGeom prst="rect">
            <a:avLst/>
          </a:prstGeom>
        </p:spPr>
        <p:txBody>
          <a:bodyPr vert="horz" wrap="square" lIns="0" tIns="0" rIns="0" bIns="0" rtlCol="0">
            <a:spAutoFit/>
          </a:bodyPr>
          <a:lstStyle/>
          <a:p>
            <a:pPr marL="9542"/>
            <a:r>
              <a:rPr sz="826" spc="-4" dirty="0">
                <a:latin typeface="Arial"/>
                <a:cs typeface="Arial"/>
              </a:rPr>
              <a:t>4</a:t>
            </a:r>
            <a:r>
              <a:rPr sz="826" dirty="0">
                <a:latin typeface="Arial"/>
                <a:cs typeface="Arial"/>
              </a:rPr>
              <a:t>.</a:t>
            </a:r>
            <a:r>
              <a:rPr sz="826" dirty="0">
                <a:latin typeface="Times New Roman"/>
                <a:cs typeface="Times New Roman"/>
              </a:rPr>
              <a:t>  </a:t>
            </a:r>
            <a:r>
              <a:rPr sz="826" spc="41" dirty="0">
                <a:latin typeface="Times New Roman"/>
                <a:cs typeface="Times New Roman"/>
              </a:rPr>
              <a:t> </a:t>
            </a:r>
            <a:r>
              <a:rPr sz="826" spc="-8" dirty="0">
                <a:latin typeface="Arial"/>
                <a:cs typeface="Arial"/>
              </a:rPr>
              <a:t>H</a:t>
            </a:r>
            <a:r>
              <a:rPr sz="826" spc="-4" dirty="0">
                <a:latin typeface="Arial"/>
                <a:cs typeface="Arial"/>
              </a:rPr>
              <a:t>o</a:t>
            </a:r>
            <a:r>
              <a:rPr sz="826" dirty="0">
                <a:latin typeface="Arial"/>
                <a:cs typeface="Arial"/>
              </a:rPr>
              <a:t>w</a:t>
            </a:r>
            <a:r>
              <a:rPr sz="826" spc="19" dirty="0">
                <a:latin typeface="Times New Roman"/>
                <a:cs typeface="Times New Roman"/>
              </a:rPr>
              <a:t> </a:t>
            </a:r>
            <a:r>
              <a:rPr sz="826" spc="-8" dirty="0">
                <a:latin typeface="Arial"/>
                <a:cs typeface="Arial"/>
              </a:rPr>
              <a:t>wil</a:t>
            </a:r>
            <a:r>
              <a:rPr sz="826" dirty="0">
                <a:latin typeface="Arial"/>
                <a:cs typeface="Arial"/>
              </a:rPr>
              <a:t>l</a:t>
            </a:r>
            <a:r>
              <a:rPr sz="826" spc="23" dirty="0">
                <a:latin typeface="Times New Roman"/>
                <a:cs typeface="Times New Roman"/>
              </a:rPr>
              <a:t> </a:t>
            </a:r>
            <a:r>
              <a:rPr sz="826" dirty="0">
                <a:latin typeface="Arial"/>
                <a:cs typeface="Arial"/>
              </a:rPr>
              <a:t>t</a:t>
            </a:r>
            <a:r>
              <a:rPr sz="826" spc="-4" dirty="0">
                <a:latin typeface="Arial"/>
                <a:cs typeface="Arial"/>
              </a:rPr>
              <a:t>h</a:t>
            </a:r>
            <a:r>
              <a:rPr sz="826" dirty="0">
                <a:latin typeface="Arial"/>
                <a:cs typeface="Arial"/>
              </a:rPr>
              <a:t>e</a:t>
            </a:r>
            <a:r>
              <a:rPr sz="826" spc="23" dirty="0">
                <a:latin typeface="Times New Roman"/>
                <a:cs typeface="Times New Roman"/>
              </a:rPr>
              <a:t> </a:t>
            </a:r>
            <a:r>
              <a:rPr sz="826" dirty="0">
                <a:latin typeface="Arial"/>
                <a:cs typeface="Arial"/>
              </a:rPr>
              <a:t>comp</a:t>
            </a:r>
            <a:r>
              <a:rPr sz="826" spc="-4" dirty="0">
                <a:latin typeface="Arial"/>
                <a:cs typeface="Arial"/>
              </a:rPr>
              <a:t>letio</a:t>
            </a:r>
            <a:r>
              <a:rPr sz="826" dirty="0">
                <a:latin typeface="Arial"/>
                <a:cs typeface="Arial"/>
              </a:rPr>
              <a:t>n</a:t>
            </a:r>
            <a:r>
              <a:rPr sz="826" spc="8" dirty="0">
                <a:latin typeface="Times New Roman"/>
                <a:cs typeface="Times New Roman"/>
              </a:rPr>
              <a:t> </a:t>
            </a:r>
            <a:r>
              <a:rPr sz="826" spc="-4" dirty="0">
                <a:latin typeface="Arial"/>
                <a:cs typeface="Arial"/>
              </a:rPr>
              <a:t>o</a:t>
            </a:r>
            <a:r>
              <a:rPr sz="826" dirty="0">
                <a:latin typeface="Arial"/>
                <a:cs typeface="Arial"/>
              </a:rPr>
              <a:t>f</a:t>
            </a:r>
            <a:r>
              <a:rPr sz="826" spc="19" dirty="0">
                <a:latin typeface="Times New Roman"/>
                <a:cs typeface="Times New Roman"/>
              </a:rPr>
              <a:t> </a:t>
            </a:r>
            <a:r>
              <a:rPr sz="826" dirty="0">
                <a:latin typeface="Arial"/>
                <a:cs typeface="Arial"/>
              </a:rPr>
              <a:t>t</a:t>
            </a:r>
            <a:r>
              <a:rPr sz="826" spc="-4" dirty="0">
                <a:latin typeface="Arial"/>
                <a:cs typeface="Arial"/>
              </a:rPr>
              <a:t>h</a:t>
            </a:r>
            <a:r>
              <a:rPr sz="826" spc="-8" dirty="0">
                <a:latin typeface="Arial"/>
                <a:cs typeface="Arial"/>
              </a:rPr>
              <a:t>i</a:t>
            </a:r>
            <a:r>
              <a:rPr sz="826" dirty="0">
                <a:latin typeface="Arial"/>
                <a:cs typeface="Arial"/>
              </a:rPr>
              <a:t>s</a:t>
            </a:r>
            <a:r>
              <a:rPr sz="826" spc="26" dirty="0">
                <a:latin typeface="Times New Roman"/>
                <a:cs typeface="Times New Roman"/>
              </a:rPr>
              <a:t> </a:t>
            </a:r>
            <a:r>
              <a:rPr sz="826" spc="-4" dirty="0">
                <a:latin typeface="Arial"/>
                <a:cs typeface="Arial"/>
              </a:rPr>
              <a:t>pro</a:t>
            </a:r>
            <a:r>
              <a:rPr sz="826" spc="-11" dirty="0">
                <a:latin typeface="Arial"/>
                <a:cs typeface="Arial"/>
              </a:rPr>
              <a:t>g</a:t>
            </a:r>
            <a:r>
              <a:rPr sz="826" dirty="0">
                <a:latin typeface="Arial"/>
                <a:cs typeface="Arial"/>
              </a:rPr>
              <a:t>r</a:t>
            </a:r>
            <a:r>
              <a:rPr sz="826" spc="-11" dirty="0">
                <a:latin typeface="Arial"/>
                <a:cs typeface="Arial"/>
              </a:rPr>
              <a:t>a</a:t>
            </a:r>
            <a:r>
              <a:rPr sz="826" dirty="0">
                <a:latin typeface="Arial"/>
                <a:cs typeface="Arial"/>
              </a:rPr>
              <a:t>mme</a:t>
            </a:r>
            <a:r>
              <a:rPr sz="826" spc="15" dirty="0">
                <a:latin typeface="Times New Roman"/>
                <a:cs typeface="Times New Roman"/>
              </a:rPr>
              <a:t> </a:t>
            </a:r>
            <a:r>
              <a:rPr sz="826" spc="-4" dirty="0">
                <a:latin typeface="Arial"/>
                <a:cs typeface="Arial"/>
              </a:rPr>
              <a:t>he</a:t>
            </a:r>
            <a:r>
              <a:rPr sz="826" spc="-8" dirty="0">
                <a:latin typeface="Arial"/>
                <a:cs typeface="Arial"/>
              </a:rPr>
              <a:t>l</a:t>
            </a:r>
            <a:r>
              <a:rPr sz="826" dirty="0">
                <a:latin typeface="Arial"/>
                <a:cs typeface="Arial"/>
              </a:rPr>
              <a:t>p</a:t>
            </a:r>
            <a:r>
              <a:rPr sz="826" spc="23" dirty="0">
                <a:latin typeface="Times New Roman"/>
                <a:cs typeface="Times New Roman"/>
              </a:rPr>
              <a:t> </a:t>
            </a:r>
            <a:r>
              <a:rPr sz="826" spc="-8" dirty="0">
                <a:latin typeface="Arial"/>
                <a:cs typeface="Arial"/>
              </a:rPr>
              <a:t>y</a:t>
            </a:r>
            <a:r>
              <a:rPr sz="826" spc="-4" dirty="0">
                <a:latin typeface="Arial"/>
                <a:cs typeface="Arial"/>
              </a:rPr>
              <a:t>o</a:t>
            </a:r>
            <a:r>
              <a:rPr sz="826" dirty="0">
                <a:latin typeface="Arial"/>
                <a:cs typeface="Arial"/>
              </a:rPr>
              <a:t>u</a:t>
            </a:r>
            <a:r>
              <a:rPr sz="826" spc="23" dirty="0">
                <a:latin typeface="Times New Roman"/>
                <a:cs typeface="Times New Roman"/>
              </a:rPr>
              <a:t> </a:t>
            </a:r>
            <a:r>
              <a:rPr sz="826" spc="-8" dirty="0">
                <a:latin typeface="Arial"/>
                <a:cs typeface="Arial"/>
              </a:rPr>
              <a:t>i</a:t>
            </a:r>
            <a:r>
              <a:rPr sz="826" dirty="0">
                <a:latin typeface="Arial"/>
                <a:cs typeface="Arial"/>
              </a:rPr>
              <a:t>n</a:t>
            </a:r>
            <a:r>
              <a:rPr sz="826" spc="23" dirty="0">
                <a:latin typeface="Times New Roman"/>
                <a:cs typeface="Times New Roman"/>
              </a:rPr>
              <a:t> </a:t>
            </a:r>
            <a:r>
              <a:rPr sz="826" dirty="0">
                <a:latin typeface="Arial"/>
                <a:cs typeface="Arial"/>
              </a:rPr>
              <a:t>your</a:t>
            </a:r>
            <a:r>
              <a:rPr sz="826" spc="19" dirty="0">
                <a:latin typeface="Times New Roman"/>
                <a:cs typeface="Times New Roman"/>
              </a:rPr>
              <a:t> </a:t>
            </a:r>
            <a:r>
              <a:rPr sz="826" spc="-8" dirty="0">
                <a:latin typeface="Arial"/>
                <a:cs typeface="Arial"/>
              </a:rPr>
              <a:t>li</a:t>
            </a:r>
            <a:r>
              <a:rPr sz="826" dirty="0">
                <a:latin typeface="Arial"/>
                <a:cs typeface="Arial"/>
              </a:rPr>
              <a:t>f</a:t>
            </a:r>
            <a:r>
              <a:rPr sz="826" spc="-4" dirty="0">
                <a:latin typeface="Arial"/>
                <a:cs typeface="Arial"/>
              </a:rPr>
              <a:t>e?</a:t>
            </a:r>
            <a:endParaRPr sz="826">
              <a:latin typeface="Arial"/>
              <a:cs typeface="Arial"/>
            </a:endParaRPr>
          </a:p>
        </p:txBody>
      </p:sp>
      <p:sp>
        <p:nvSpPr>
          <p:cNvPr id="12" name="object 12"/>
          <p:cNvSpPr/>
          <p:nvPr/>
        </p:nvSpPr>
        <p:spPr>
          <a:xfrm>
            <a:off x="686957" y="2563572"/>
            <a:ext cx="6317597" cy="0"/>
          </a:xfrm>
          <a:custGeom>
            <a:avLst/>
            <a:gdLst/>
            <a:ahLst/>
            <a:cxnLst/>
            <a:rect l="l" t="t" r="r" b="b"/>
            <a:pathLst>
              <a:path w="8409305">
                <a:moveTo>
                  <a:pt x="0" y="0"/>
                </a:moveTo>
                <a:lnTo>
                  <a:pt x="8409187" y="0"/>
                </a:lnTo>
              </a:path>
            </a:pathLst>
          </a:custGeom>
          <a:ln w="7365">
            <a:solidFill>
              <a:srgbClr val="000000"/>
            </a:solidFill>
          </a:ln>
        </p:spPr>
        <p:txBody>
          <a:bodyPr wrap="square" lIns="0" tIns="0" rIns="0" bIns="0" rtlCol="0"/>
          <a:lstStyle/>
          <a:p>
            <a:endParaRPr sz="1352"/>
          </a:p>
        </p:txBody>
      </p:sp>
      <p:sp>
        <p:nvSpPr>
          <p:cNvPr id="13" name="object 13"/>
          <p:cNvSpPr/>
          <p:nvPr/>
        </p:nvSpPr>
        <p:spPr>
          <a:xfrm>
            <a:off x="686957" y="6378088"/>
            <a:ext cx="6317597" cy="0"/>
          </a:xfrm>
          <a:custGeom>
            <a:avLst/>
            <a:gdLst/>
            <a:ahLst/>
            <a:cxnLst/>
            <a:rect l="l" t="t" r="r" b="b"/>
            <a:pathLst>
              <a:path w="8409305">
                <a:moveTo>
                  <a:pt x="0" y="0"/>
                </a:moveTo>
                <a:lnTo>
                  <a:pt x="8409187" y="0"/>
                </a:lnTo>
              </a:path>
            </a:pathLst>
          </a:custGeom>
          <a:ln w="7365">
            <a:solidFill>
              <a:srgbClr val="000000"/>
            </a:solidFill>
          </a:ln>
        </p:spPr>
        <p:txBody>
          <a:bodyPr wrap="square" lIns="0" tIns="0" rIns="0" bIns="0" rtlCol="0"/>
          <a:lstStyle/>
          <a:p>
            <a:endParaRPr sz="1352"/>
          </a:p>
        </p:txBody>
      </p:sp>
      <p:sp>
        <p:nvSpPr>
          <p:cNvPr id="15" name="TextBox 23">
            <a:extLst>
              <a:ext uri="{FF2B5EF4-FFF2-40B4-BE49-F238E27FC236}">
                <a16:creationId xmlns:a16="http://schemas.microsoft.com/office/drawing/2014/main" id="{A88674F5-7054-5E2A-02A7-942A2E1C491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37</a:t>
            </a:r>
          </a:p>
        </p:txBody>
      </p:sp>
      <p:sp>
        <p:nvSpPr>
          <p:cNvPr id="16" name="TextBox 16">
            <a:extLst>
              <a:ext uri="{FF2B5EF4-FFF2-40B4-BE49-F238E27FC236}">
                <a16:creationId xmlns:a16="http://schemas.microsoft.com/office/drawing/2014/main" id="{5D35DB07-BE36-D7AF-AC59-6D068F54E14A}"/>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4" name="AutoShape 2">
            <a:extLst>
              <a:ext uri="{FF2B5EF4-FFF2-40B4-BE49-F238E27FC236}">
                <a16:creationId xmlns:a16="http://schemas.microsoft.com/office/drawing/2014/main" id="{310FE078-1F5F-6570-7D4D-189C648DFBB1}"/>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8" name="TextBox 47">
            <a:extLst>
              <a:ext uri="{FF2B5EF4-FFF2-40B4-BE49-F238E27FC236}">
                <a16:creationId xmlns:a16="http://schemas.microsoft.com/office/drawing/2014/main" id="{92FC5E96-3AB2-03CA-F226-83863B49432B}"/>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4" y="2191092"/>
            <a:ext cx="2472082" cy="138821"/>
          </a:xfrm>
          <a:prstGeom prst="rect">
            <a:avLst/>
          </a:prstGeom>
        </p:spPr>
        <p:txBody>
          <a:bodyPr vert="horz" wrap="square" lIns="0" tIns="0" rIns="0" bIns="0" rtlCol="0">
            <a:spAutoFit/>
          </a:bodyPr>
          <a:lstStyle/>
          <a:p>
            <a:pPr marL="9542"/>
            <a:r>
              <a:rPr sz="902" b="1" spc="-11" dirty="0">
                <a:latin typeface="Calibri"/>
                <a:cs typeface="Calibri"/>
              </a:rPr>
              <a:t>R</a:t>
            </a:r>
            <a:r>
              <a:rPr sz="902" b="1" spc="-8" dirty="0">
                <a:latin typeface="Calibri"/>
                <a:cs typeface="Calibri"/>
              </a:rPr>
              <a:t>EFE</a:t>
            </a:r>
            <a:r>
              <a:rPr sz="902" b="1" spc="-11" dirty="0">
                <a:latin typeface="Calibri"/>
                <a:cs typeface="Calibri"/>
              </a:rPr>
              <a:t>R</a:t>
            </a:r>
            <a:r>
              <a:rPr sz="902" b="1" spc="-8" dirty="0">
                <a:latin typeface="Calibri"/>
                <a:cs typeface="Calibri"/>
              </a:rPr>
              <a:t>EES</a:t>
            </a:r>
            <a:r>
              <a:rPr sz="902" b="1" spc="-19" dirty="0">
                <a:latin typeface="Times New Roman"/>
                <a:cs typeface="Times New Roman"/>
              </a:rPr>
              <a:t> </a:t>
            </a:r>
            <a:r>
              <a:rPr sz="676" dirty="0">
                <a:latin typeface="Calibri"/>
                <a:cs typeface="Calibri"/>
              </a:rPr>
              <a:t>(</a:t>
            </a:r>
            <a:r>
              <a:rPr sz="676" spc="-8" dirty="0">
                <a:latin typeface="Calibri"/>
                <a:cs typeface="Calibri"/>
              </a:rPr>
              <a:t>F</a:t>
            </a:r>
            <a:r>
              <a:rPr sz="676" dirty="0">
                <a:latin typeface="Calibri"/>
                <a:cs typeface="Calibri"/>
              </a:rPr>
              <a:t>ami</a:t>
            </a:r>
            <a:r>
              <a:rPr sz="676" spc="-4" dirty="0">
                <a:latin typeface="Calibri"/>
                <a:cs typeface="Calibri"/>
              </a:rPr>
              <a:t>ly</a:t>
            </a:r>
            <a:r>
              <a:rPr sz="676" spc="-19" dirty="0">
                <a:latin typeface="Times New Roman"/>
                <a:cs typeface="Times New Roman"/>
              </a:rPr>
              <a:t> </a:t>
            </a:r>
            <a:r>
              <a:rPr sz="676" spc="-8" dirty="0">
                <a:latin typeface="Calibri"/>
                <a:cs typeface="Calibri"/>
              </a:rPr>
              <a:t>mem</a:t>
            </a:r>
            <a:r>
              <a:rPr sz="676" spc="-11" dirty="0">
                <a:latin typeface="Calibri"/>
                <a:cs typeface="Calibri"/>
              </a:rPr>
              <a:t>b</a:t>
            </a:r>
            <a:r>
              <a:rPr sz="676" spc="-8" dirty="0">
                <a:latin typeface="Calibri"/>
                <a:cs typeface="Calibri"/>
              </a:rPr>
              <a:t>e</a:t>
            </a:r>
            <a:r>
              <a:rPr sz="676" spc="-4" dirty="0">
                <a:latin typeface="Calibri"/>
                <a:cs typeface="Calibri"/>
              </a:rPr>
              <a:t>rs</a:t>
            </a:r>
            <a:r>
              <a:rPr sz="676" spc="-23" dirty="0">
                <a:latin typeface="Times New Roman"/>
                <a:cs typeface="Times New Roman"/>
              </a:rPr>
              <a:t> </a:t>
            </a:r>
            <a:r>
              <a:rPr sz="676" spc="8" dirty="0">
                <a:latin typeface="Calibri"/>
                <a:cs typeface="Calibri"/>
              </a:rPr>
              <a:t>a</a:t>
            </a:r>
            <a:r>
              <a:rPr sz="676" spc="-4" dirty="0">
                <a:latin typeface="Calibri"/>
                <a:cs typeface="Calibri"/>
              </a:rPr>
              <a:t>n</a:t>
            </a:r>
            <a:r>
              <a:rPr sz="676" dirty="0">
                <a:latin typeface="Calibri"/>
                <a:cs typeface="Calibri"/>
              </a:rPr>
              <a:t>d</a:t>
            </a:r>
            <a:r>
              <a:rPr sz="676" spc="-23" dirty="0">
                <a:latin typeface="Times New Roman"/>
                <a:cs typeface="Times New Roman"/>
              </a:rPr>
              <a:t> </a:t>
            </a:r>
            <a:r>
              <a:rPr sz="676" spc="-4" dirty="0">
                <a:latin typeface="Calibri"/>
                <a:cs typeface="Calibri"/>
              </a:rPr>
              <a:t>r</a:t>
            </a:r>
            <a:r>
              <a:rPr sz="676" spc="-8" dirty="0">
                <a:latin typeface="Calibri"/>
                <a:cs typeface="Calibri"/>
              </a:rPr>
              <a:t>e</a:t>
            </a:r>
            <a:r>
              <a:rPr sz="676" spc="-4" dirty="0">
                <a:latin typeface="Calibri"/>
                <a:cs typeface="Calibri"/>
              </a:rPr>
              <a:t>l</a:t>
            </a:r>
            <a:r>
              <a:rPr sz="676" spc="8" dirty="0">
                <a:latin typeface="Calibri"/>
                <a:cs typeface="Calibri"/>
              </a:rPr>
              <a:t>a</a:t>
            </a:r>
            <a:r>
              <a:rPr sz="676" dirty="0">
                <a:latin typeface="Calibri"/>
                <a:cs typeface="Calibri"/>
              </a:rPr>
              <a:t>t</a:t>
            </a:r>
            <a:r>
              <a:rPr sz="676" spc="-4" dirty="0">
                <a:latin typeface="Calibri"/>
                <a:cs typeface="Calibri"/>
              </a:rPr>
              <a:t>iv</a:t>
            </a:r>
            <a:r>
              <a:rPr sz="676" spc="-8" dirty="0">
                <a:latin typeface="Calibri"/>
                <a:cs typeface="Calibri"/>
              </a:rPr>
              <a:t>e</a:t>
            </a:r>
            <a:r>
              <a:rPr sz="676" dirty="0">
                <a:latin typeface="Calibri"/>
                <a:cs typeface="Calibri"/>
              </a:rPr>
              <a:t>s</a:t>
            </a:r>
            <a:r>
              <a:rPr sz="676" spc="-23" dirty="0">
                <a:latin typeface="Times New Roman"/>
                <a:cs typeface="Times New Roman"/>
              </a:rPr>
              <a:t> </a:t>
            </a:r>
            <a:r>
              <a:rPr sz="676" spc="-4" dirty="0">
                <a:latin typeface="Calibri"/>
                <a:cs typeface="Calibri"/>
              </a:rPr>
              <a:t>c</a:t>
            </a:r>
            <a:r>
              <a:rPr sz="676" dirty="0">
                <a:latin typeface="Calibri"/>
                <a:cs typeface="Calibri"/>
              </a:rPr>
              <a:t>a</a:t>
            </a:r>
            <a:r>
              <a:rPr sz="676" spc="4" dirty="0">
                <a:latin typeface="Calibri"/>
                <a:cs typeface="Calibri"/>
              </a:rPr>
              <a:t>n</a:t>
            </a:r>
            <a:r>
              <a:rPr sz="676" spc="-4" dirty="0">
                <a:latin typeface="Calibri"/>
                <a:cs typeface="Calibri"/>
              </a:rPr>
              <a:t>n</a:t>
            </a:r>
            <a:r>
              <a:rPr sz="676" dirty="0">
                <a:latin typeface="Calibri"/>
                <a:cs typeface="Calibri"/>
              </a:rPr>
              <a:t>o</a:t>
            </a:r>
            <a:r>
              <a:rPr sz="676" spc="-4" dirty="0">
                <a:latin typeface="Calibri"/>
                <a:cs typeface="Calibri"/>
              </a:rPr>
              <a:t>t</a:t>
            </a:r>
            <a:r>
              <a:rPr sz="676" spc="-19" dirty="0">
                <a:latin typeface="Times New Roman"/>
                <a:cs typeface="Times New Roman"/>
              </a:rPr>
              <a:t> </a:t>
            </a:r>
            <a:r>
              <a:rPr sz="676" spc="-4" dirty="0">
                <a:latin typeface="Calibri"/>
                <a:cs typeface="Calibri"/>
              </a:rPr>
              <a:t>s</a:t>
            </a:r>
            <a:r>
              <a:rPr sz="676" spc="-8" dirty="0">
                <a:latin typeface="Calibri"/>
                <a:cs typeface="Calibri"/>
              </a:rPr>
              <a:t>e</a:t>
            </a:r>
            <a:r>
              <a:rPr sz="676" spc="-4" dirty="0">
                <a:latin typeface="Calibri"/>
                <a:cs typeface="Calibri"/>
              </a:rPr>
              <a:t>rve</a:t>
            </a:r>
            <a:r>
              <a:rPr sz="676" spc="-23" dirty="0">
                <a:latin typeface="Times New Roman"/>
                <a:cs typeface="Times New Roman"/>
              </a:rPr>
              <a:t> </a:t>
            </a:r>
            <a:r>
              <a:rPr sz="676" spc="8" dirty="0">
                <a:latin typeface="Calibri"/>
                <a:cs typeface="Calibri"/>
              </a:rPr>
              <a:t>a</a:t>
            </a:r>
            <a:r>
              <a:rPr sz="676" dirty="0">
                <a:latin typeface="Calibri"/>
                <a:cs typeface="Calibri"/>
              </a:rPr>
              <a:t>s</a:t>
            </a:r>
            <a:r>
              <a:rPr sz="676" spc="-23" dirty="0">
                <a:latin typeface="Times New Roman"/>
                <a:cs typeface="Times New Roman"/>
              </a:rPr>
              <a:t> </a:t>
            </a:r>
            <a:r>
              <a:rPr sz="676" spc="-4" dirty="0">
                <a:latin typeface="Calibri"/>
                <a:cs typeface="Calibri"/>
              </a:rPr>
              <a:t>r</a:t>
            </a:r>
            <a:r>
              <a:rPr sz="676" spc="-8" dirty="0">
                <a:latin typeface="Calibri"/>
                <a:cs typeface="Calibri"/>
              </a:rPr>
              <a:t>efe</a:t>
            </a:r>
            <a:r>
              <a:rPr sz="676" dirty="0">
                <a:latin typeface="Calibri"/>
                <a:cs typeface="Calibri"/>
              </a:rPr>
              <a:t>r</a:t>
            </a:r>
            <a:r>
              <a:rPr sz="676" spc="-8" dirty="0">
                <a:latin typeface="Calibri"/>
                <a:cs typeface="Calibri"/>
              </a:rPr>
              <a:t>ee</a:t>
            </a:r>
            <a:r>
              <a:rPr sz="676" spc="-4" dirty="0">
                <a:latin typeface="Calibri"/>
                <a:cs typeface="Calibri"/>
              </a:rPr>
              <a:t>s</a:t>
            </a:r>
            <a:r>
              <a:rPr sz="676" dirty="0">
                <a:latin typeface="Calibri"/>
                <a:cs typeface="Calibri"/>
              </a:rPr>
              <a:t>)</a:t>
            </a:r>
            <a:endParaRPr sz="676">
              <a:latin typeface="Calibri"/>
              <a:cs typeface="Calibri"/>
            </a:endParaRPr>
          </a:p>
        </p:txBody>
      </p:sp>
      <p:graphicFrame>
        <p:nvGraphicFramePr>
          <p:cNvPr id="3" name="object 3"/>
          <p:cNvGraphicFramePr>
            <a:graphicFrameLocks noGrp="1"/>
          </p:cNvGraphicFramePr>
          <p:nvPr/>
        </p:nvGraphicFramePr>
        <p:xfrm>
          <a:off x="686479" y="2496692"/>
          <a:ext cx="6227059" cy="1349015"/>
        </p:xfrm>
        <a:graphic>
          <a:graphicData uri="http://schemas.openxmlformats.org/drawingml/2006/table">
            <a:tbl>
              <a:tblPr firstRow="1" bandRow="1">
                <a:tableStyleId>{2D5ABB26-0587-4C30-8999-92F81FD0307C}</a:tableStyleId>
              </a:tblPr>
              <a:tblGrid>
                <a:gridCol w="1168010">
                  <a:extLst>
                    <a:ext uri="{9D8B030D-6E8A-4147-A177-3AD203B41FA5}">
                      <a16:colId xmlns:a16="http://schemas.microsoft.com/office/drawing/2014/main" val="20000"/>
                    </a:ext>
                  </a:extLst>
                </a:gridCol>
                <a:gridCol w="2233078">
                  <a:extLst>
                    <a:ext uri="{9D8B030D-6E8A-4147-A177-3AD203B41FA5}">
                      <a16:colId xmlns:a16="http://schemas.microsoft.com/office/drawing/2014/main" val="20001"/>
                    </a:ext>
                  </a:extLst>
                </a:gridCol>
                <a:gridCol w="2825971">
                  <a:extLst>
                    <a:ext uri="{9D8B030D-6E8A-4147-A177-3AD203B41FA5}">
                      <a16:colId xmlns:a16="http://schemas.microsoft.com/office/drawing/2014/main" val="20002"/>
                    </a:ext>
                  </a:extLst>
                </a:gridCol>
              </a:tblGrid>
              <a:tr h="203796">
                <a:tc>
                  <a:txBody>
                    <a:bodyPr/>
                    <a:lstStyle/>
                    <a:p>
                      <a:pPr marL="64769">
                        <a:lnSpc>
                          <a:spcPct val="100000"/>
                        </a:lnSpc>
                      </a:pPr>
                      <a:r>
                        <a:rPr sz="900" b="1" dirty="0">
                          <a:latin typeface="Calibri"/>
                          <a:cs typeface="Calibri"/>
                        </a:rPr>
                        <a:t>NA</a:t>
                      </a:r>
                      <a:r>
                        <a:rPr sz="900" b="1" spc="-5" dirty="0">
                          <a:latin typeface="Calibri"/>
                          <a:cs typeface="Calibri"/>
                        </a:rPr>
                        <a:t>M</a:t>
                      </a:r>
                      <a:r>
                        <a:rPr sz="900" b="1" dirty="0">
                          <a:latin typeface="Calibri"/>
                          <a:cs typeface="Calibri"/>
                        </a:rPr>
                        <a:t>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9288">
                <a:tc>
                  <a:txBody>
                    <a:bodyPr/>
                    <a:lstStyle/>
                    <a:p>
                      <a:pPr marL="64769">
                        <a:lnSpc>
                          <a:spcPct val="100000"/>
                        </a:lnSpc>
                      </a:pPr>
                      <a:r>
                        <a:rPr sz="900" b="1" spc="-5" dirty="0">
                          <a:latin typeface="Calibri"/>
                          <a:cs typeface="Calibri"/>
                        </a:rPr>
                        <a:t>POSI</a:t>
                      </a:r>
                      <a:r>
                        <a:rPr sz="900" b="1" spc="5" dirty="0">
                          <a:latin typeface="Calibri"/>
                          <a:cs typeface="Calibri"/>
                        </a:rPr>
                        <a:t>T</a:t>
                      </a:r>
                      <a:r>
                        <a:rPr sz="900" b="1" dirty="0">
                          <a:latin typeface="Calibri"/>
                          <a:cs typeface="Calibri"/>
                        </a:rPr>
                        <a:t>I</a:t>
                      </a:r>
                      <a:r>
                        <a:rPr sz="900" b="1" spc="-10" dirty="0">
                          <a:latin typeface="Calibri"/>
                          <a:cs typeface="Calibri"/>
                        </a:rPr>
                        <a:t>O</a:t>
                      </a:r>
                      <a:r>
                        <a:rPr sz="900" b="1" dirty="0">
                          <a:latin typeface="Calibri"/>
                          <a:cs typeface="Calibri"/>
                        </a:rPr>
                        <a:t>N</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03796">
                <a:tc>
                  <a:txBody>
                    <a:bodyPr/>
                    <a:lstStyle/>
                    <a:p>
                      <a:pPr marL="64769">
                        <a:lnSpc>
                          <a:spcPct val="100000"/>
                        </a:lnSpc>
                      </a:pPr>
                      <a:r>
                        <a:rPr sz="900" b="1" dirty="0">
                          <a:latin typeface="Calibri"/>
                          <a:cs typeface="Calibri"/>
                        </a:rPr>
                        <a:t>O</a:t>
                      </a:r>
                      <a:r>
                        <a:rPr sz="900" b="1" spc="-5" dirty="0">
                          <a:latin typeface="Calibri"/>
                          <a:cs typeface="Calibri"/>
                        </a:rPr>
                        <a:t>R</a:t>
                      </a:r>
                      <a:r>
                        <a:rPr sz="900" b="1" dirty="0">
                          <a:latin typeface="Calibri"/>
                          <a:cs typeface="Calibri"/>
                        </a:rPr>
                        <a:t>GANIS</a:t>
                      </a:r>
                      <a:r>
                        <a:rPr sz="900" b="1" spc="-15" dirty="0">
                          <a:latin typeface="Calibri"/>
                          <a:cs typeface="Calibri"/>
                        </a:rPr>
                        <a:t>A</a:t>
                      </a:r>
                      <a:r>
                        <a:rPr sz="900" b="1" dirty="0">
                          <a:latin typeface="Calibri"/>
                          <a:cs typeface="Calibri"/>
                        </a:rPr>
                        <a:t>T</a:t>
                      </a:r>
                      <a:r>
                        <a:rPr sz="900" b="1" spc="-10" dirty="0">
                          <a:latin typeface="Calibri"/>
                          <a:cs typeface="Calibri"/>
                        </a:rPr>
                        <a:t>I</a:t>
                      </a:r>
                      <a:r>
                        <a:rPr sz="900" b="1" dirty="0">
                          <a:latin typeface="Calibri"/>
                          <a:cs typeface="Calibri"/>
                        </a:rPr>
                        <a:t>ON</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94543">
                <a:tc>
                  <a:txBody>
                    <a:bodyPr/>
                    <a:lstStyle/>
                    <a:p>
                      <a:pPr marL="64769">
                        <a:lnSpc>
                          <a:spcPct val="100000"/>
                        </a:lnSpc>
                      </a:pPr>
                      <a:r>
                        <a:rPr sz="900" b="1" spc="-5" dirty="0">
                          <a:latin typeface="Calibri"/>
                          <a:cs typeface="Calibri"/>
                        </a:rPr>
                        <a:t>PH</a:t>
                      </a:r>
                      <a:r>
                        <a:rPr sz="900" b="1" dirty="0">
                          <a:latin typeface="Calibri"/>
                          <a:cs typeface="Calibri"/>
                        </a:rPr>
                        <a:t>ONE</a:t>
                      </a:r>
                      <a:r>
                        <a:rPr sz="900" b="1" spc="-25" dirty="0">
                          <a:latin typeface="Times New Roman"/>
                          <a:cs typeface="Times New Roman"/>
                        </a:rPr>
                        <a:t> </a:t>
                      </a:r>
                      <a:r>
                        <a:rPr sz="900" b="1" dirty="0">
                          <a:latin typeface="Calibri"/>
                          <a:cs typeface="Calibri"/>
                        </a:rPr>
                        <a:t>NU</a:t>
                      </a:r>
                      <a:r>
                        <a:rPr sz="900" b="1" spc="-10" dirty="0">
                          <a:latin typeface="Calibri"/>
                          <a:cs typeface="Calibri"/>
                        </a:rPr>
                        <a:t>M</a:t>
                      </a:r>
                      <a:r>
                        <a:rPr sz="900" b="1" dirty="0">
                          <a:latin typeface="Calibri"/>
                          <a:cs typeface="Calibri"/>
                        </a:rPr>
                        <a:t>BER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900" b="1" dirty="0">
                          <a:latin typeface="Calibri"/>
                          <a:cs typeface="Calibri"/>
                        </a:rPr>
                        <a:t>OFF</a:t>
                      </a:r>
                      <a:r>
                        <a:rPr sz="900" b="1" spc="5" dirty="0">
                          <a:latin typeface="Calibri"/>
                          <a:cs typeface="Calibri"/>
                        </a:rPr>
                        <a:t>I</a:t>
                      </a:r>
                      <a:r>
                        <a:rPr sz="900" b="1" spc="-5" dirty="0">
                          <a:latin typeface="Calibri"/>
                          <a:cs typeface="Calibri"/>
                        </a:rPr>
                        <a:t>C</a:t>
                      </a:r>
                      <a:r>
                        <a:rPr sz="900" b="1" spc="-10" dirty="0">
                          <a:latin typeface="Calibri"/>
                          <a:cs typeface="Calibri"/>
                        </a:rPr>
                        <a:t>E</a:t>
                      </a:r>
                      <a:r>
                        <a:rPr sz="900" b="1" dirty="0">
                          <a:latin typeface="Calibri"/>
                          <a:cs typeface="Calibri"/>
                        </a:rPr>
                        <a:t>:</a:t>
                      </a:r>
                      <a:endParaRPr sz="900">
                        <a:latin typeface="Calibri"/>
                        <a:cs typeface="Calibri"/>
                      </a:endParaRPr>
                    </a:p>
                    <a:p>
                      <a:pPr marL="64769">
                        <a:lnSpc>
                          <a:spcPct val="100000"/>
                        </a:lnSpc>
                        <a:spcBef>
                          <a:spcPts val="235"/>
                        </a:spcBef>
                      </a:pPr>
                      <a:r>
                        <a:rPr sz="600" i="1" spc="-5" dirty="0">
                          <a:latin typeface="Calibri"/>
                          <a:cs typeface="Calibri"/>
                        </a:rPr>
                        <a:t>(Co</a:t>
                      </a:r>
                      <a:r>
                        <a:rPr sz="600" i="1" dirty="0">
                          <a:latin typeface="Calibri"/>
                          <a:cs typeface="Calibri"/>
                        </a:rPr>
                        <a:t>m</a:t>
                      </a:r>
                      <a:r>
                        <a:rPr sz="600" i="1" spc="-5" dirty="0">
                          <a:latin typeface="Calibri"/>
                          <a:cs typeface="Calibri"/>
                        </a:rPr>
                        <a:t>p</a:t>
                      </a:r>
                      <a:r>
                        <a:rPr sz="600" i="1" spc="-10" dirty="0">
                          <a:latin typeface="Calibri"/>
                          <a:cs typeface="Calibri"/>
                        </a:rPr>
                        <a:t>u</a:t>
                      </a:r>
                      <a:r>
                        <a:rPr sz="600" i="1" spc="-5" dirty="0">
                          <a:latin typeface="Calibri"/>
                          <a:cs typeface="Calibri"/>
                        </a:rPr>
                        <a:t>lso</a:t>
                      </a:r>
                      <a:r>
                        <a:rPr sz="600" i="1" dirty="0">
                          <a:latin typeface="Calibri"/>
                          <a:cs typeface="Calibri"/>
                        </a:rPr>
                        <a:t>ry)</a:t>
                      </a:r>
                      <a:endParaRPr sz="6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spc="-5" dirty="0">
                          <a:latin typeface="Calibri"/>
                          <a:cs typeface="Calibri"/>
                        </a:rPr>
                        <a:t>M</a:t>
                      </a:r>
                      <a:r>
                        <a:rPr sz="900" b="1" dirty="0">
                          <a:latin typeface="Calibri"/>
                          <a:cs typeface="Calibri"/>
                        </a:rPr>
                        <a:t>OBILE: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203796">
                <a:tc>
                  <a:txBody>
                    <a:bodyPr/>
                    <a:lstStyle/>
                    <a:p>
                      <a:pPr marL="64769">
                        <a:lnSpc>
                          <a:spcPct val="100000"/>
                        </a:lnSpc>
                      </a:pPr>
                      <a:r>
                        <a:rPr sz="900" b="1" dirty="0">
                          <a:latin typeface="Calibri"/>
                          <a:cs typeface="Calibri"/>
                        </a:rPr>
                        <a:t>EMAIL</a:t>
                      </a:r>
                      <a:r>
                        <a:rPr sz="900" b="1" spc="-30" dirty="0">
                          <a:latin typeface="Times New Roman"/>
                          <a:cs typeface="Times New Roman"/>
                        </a:rPr>
                        <a:t> </a:t>
                      </a:r>
                      <a:r>
                        <a:rPr sz="900" b="1" dirty="0">
                          <a:latin typeface="Calibri"/>
                          <a:cs typeface="Calibri"/>
                        </a:rPr>
                        <a:t>A</a:t>
                      </a:r>
                      <a:r>
                        <a:rPr sz="900" b="1" spc="-5" dirty="0">
                          <a:latin typeface="Calibri"/>
                          <a:cs typeface="Calibri"/>
                        </a:rPr>
                        <a:t>DDR</a:t>
                      </a:r>
                      <a:r>
                        <a:rPr sz="900" b="1" dirty="0">
                          <a:latin typeface="Calibri"/>
                          <a:cs typeface="Calibri"/>
                        </a:rPr>
                        <a:t>ESS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03796">
                <a:tc>
                  <a:txBody>
                    <a:bodyPr/>
                    <a:lstStyle/>
                    <a:p>
                      <a:pPr marL="64769">
                        <a:lnSpc>
                          <a:spcPct val="100000"/>
                        </a:lnSpc>
                      </a:pPr>
                      <a:r>
                        <a:rPr sz="900" b="1" spc="-5" dirty="0">
                          <a:latin typeface="Calibri"/>
                          <a:cs typeface="Calibri"/>
                        </a:rPr>
                        <a:t>R</a:t>
                      </a:r>
                      <a:r>
                        <a:rPr sz="900" b="1" dirty="0">
                          <a:latin typeface="Calibri"/>
                          <a:cs typeface="Calibri"/>
                        </a:rPr>
                        <a:t>ELATIONS</a:t>
                      </a:r>
                      <a:r>
                        <a:rPr sz="900" b="1" spc="-5" dirty="0">
                          <a:latin typeface="Calibri"/>
                          <a:cs typeface="Calibri"/>
                        </a:rPr>
                        <a:t>H</a:t>
                      </a:r>
                      <a:r>
                        <a:rPr sz="900" b="1" dirty="0">
                          <a:latin typeface="Calibri"/>
                          <a:cs typeface="Calibri"/>
                        </a:rPr>
                        <a:t>IP</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graphicFrame>
        <p:nvGraphicFramePr>
          <p:cNvPr id="4" name="object 4"/>
          <p:cNvGraphicFramePr>
            <a:graphicFrameLocks noGrp="1"/>
          </p:cNvGraphicFramePr>
          <p:nvPr/>
        </p:nvGraphicFramePr>
        <p:xfrm>
          <a:off x="686479" y="4229260"/>
          <a:ext cx="6227059" cy="1313415"/>
        </p:xfrm>
        <a:graphic>
          <a:graphicData uri="http://schemas.openxmlformats.org/drawingml/2006/table">
            <a:tbl>
              <a:tblPr firstRow="1" bandRow="1">
                <a:tableStyleId>{2D5ABB26-0587-4C30-8999-92F81FD0307C}</a:tableStyleId>
              </a:tblPr>
              <a:tblGrid>
                <a:gridCol w="1168010">
                  <a:extLst>
                    <a:ext uri="{9D8B030D-6E8A-4147-A177-3AD203B41FA5}">
                      <a16:colId xmlns:a16="http://schemas.microsoft.com/office/drawing/2014/main" val="20000"/>
                    </a:ext>
                  </a:extLst>
                </a:gridCol>
                <a:gridCol w="2233078">
                  <a:extLst>
                    <a:ext uri="{9D8B030D-6E8A-4147-A177-3AD203B41FA5}">
                      <a16:colId xmlns:a16="http://schemas.microsoft.com/office/drawing/2014/main" val="20001"/>
                    </a:ext>
                  </a:extLst>
                </a:gridCol>
                <a:gridCol w="2825971">
                  <a:extLst>
                    <a:ext uri="{9D8B030D-6E8A-4147-A177-3AD203B41FA5}">
                      <a16:colId xmlns:a16="http://schemas.microsoft.com/office/drawing/2014/main" val="20002"/>
                    </a:ext>
                  </a:extLst>
                </a:gridCol>
              </a:tblGrid>
              <a:tr h="203796">
                <a:tc>
                  <a:txBody>
                    <a:bodyPr/>
                    <a:lstStyle/>
                    <a:p>
                      <a:pPr marL="64769">
                        <a:lnSpc>
                          <a:spcPct val="100000"/>
                        </a:lnSpc>
                      </a:pPr>
                      <a:r>
                        <a:rPr sz="900" b="1" dirty="0">
                          <a:latin typeface="Calibri"/>
                          <a:cs typeface="Calibri"/>
                        </a:rPr>
                        <a:t>NA</a:t>
                      </a:r>
                      <a:r>
                        <a:rPr sz="900" b="1" spc="-5" dirty="0">
                          <a:latin typeface="Calibri"/>
                          <a:cs typeface="Calibri"/>
                        </a:rPr>
                        <a:t>M</a:t>
                      </a:r>
                      <a:r>
                        <a:rPr sz="900" b="1" dirty="0">
                          <a:latin typeface="Calibri"/>
                          <a:cs typeface="Calibri"/>
                        </a:rPr>
                        <a:t>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03979">
                <a:tc>
                  <a:txBody>
                    <a:bodyPr/>
                    <a:lstStyle/>
                    <a:p>
                      <a:pPr marL="64769">
                        <a:lnSpc>
                          <a:spcPct val="100000"/>
                        </a:lnSpc>
                      </a:pPr>
                      <a:r>
                        <a:rPr sz="900" b="1" spc="-5" dirty="0">
                          <a:latin typeface="Calibri"/>
                          <a:cs typeface="Calibri"/>
                        </a:rPr>
                        <a:t>POSI</a:t>
                      </a:r>
                      <a:r>
                        <a:rPr sz="900" b="1" spc="5" dirty="0">
                          <a:latin typeface="Calibri"/>
                          <a:cs typeface="Calibri"/>
                        </a:rPr>
                        <a:t>T</a:t>
                      </a:r>
                      <a:r>
                        <a:rPr sz="900" b="1" dirty="0">
                          <a:latin typeface="Calibri"/>
                          <a:cs typeface="Calibri"/>
                        </a:rPr>
                        <a:t>I</a:t>
                      </a:r>
                      <a:r>
                        <a:rPr sz="900" b="1" spc="-10" dirty="0">
                          <a:latin typeface="Calibri"/>
                          <a:cs typeface="Calibri"/>
                        </a:rPr>
                        <a:t>O</a:t>
                      </a:r>
                      <a:r>
                        <a:rPr sz="900" b="1" dirty="0">
                          <a:latin typeface="Calibri"/>
                          <a:cs typeface="Calibri"/>
                        </a:rPr>
                        <a:t>N</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03796">
                <a:tc>
                  <a:txBody>
                    <a:bodyPr/>
                    <a:lstStyle/>
                    <a:p>
                      <a:pPr marL="64769">
                        <a:lnSpc>
                          <a:spcPct val="100000"/>
                        </a:lnSpc>
                      </a:pPr>
                      <a:r>
                        <a:rPr sz="900" b="1" dirty="0">
                          <a:latin typeface="Calibri"/>
                          <a:cs typeface="Calibri"/>
                        </a:rPr>
                        <a:t>O</a:t>
                      </a:r>
                      <a:r>
                        <a:rPr sz="900" b="1" spc="-5" dirty="0">
                          <a:latin typeface="Calibri"/>
                          <a:cs typeface="Calibri"/>
                        </a:rPr>
                        <a:t>R</a:t>
                      </a:r>
                      <a:r>
                        <a:rPr sz="900" b="1" dirty="0">
                          <a:latin typeface="Calibri"/>
                          <a:cs typeface="Calibri"/>
                        </a:rPr>
                        <a:t>GANIS</a:t>
                      </a:r>
                      <a:r>
                        <a:rPr sz="900" b="1" spc="-15" dirty="0">
                          <a:latin typeface="Calibri"/>
                          <a:cs typeface="Calibri"/>
                        </a:rPr>
                        <a:t>A</a:t>
                      </a:r>
                      <a:r>
                        <a:rPr sz="900" b="1" dirty="0">
                          <a:latin typeface="Calibri"/>
                          <a:cs typeface="Calibri"/>
                        </a:rPr>
                        <a:t>T</a:t>
                      </a:r>
                      <a:r>
                        <a:rPr sz="900" b="1" spc="-10" dirty="0">
                          <a:latin typeface="Calibri"/>
                          <a:cs typeface="Calibri"/>
                        </a:rPr>
                        <a:t>I</a:t>
                      </a:r>
                      <a:r>
                        <a:rPr sz="900" b="1" dirty="0">
                          <a:latin typeface="Calibri"/>
                          <a:cs typeface="Calibri"/>
                        </a:rPr>
                        <a:t>ON</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gridSpan="2">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94252">
                <a:tc>
                  <a:txBody>
                    <a:bodyPr/>
                    <a:lstStyle/>
                    <a:p>
                      <a:pPr marL="64769">
                        <a:lnSpc>
                          <a:spcPct val="100000"/>
                        </a:lnSpc>
                      </a:pPr>
                      <a:r>
                        <a:rPr sz="900" b="1" spc="-5" dirty="0">
                          <a:latin typeface="Calibri"/>
                          <a:cs typeface="Calibri"/>
                        </a:rPr>
                        <a:t>PH</a:t>
                      </a:r>
                      <a:r>
                        <a:rPr sz="900" b="1" dirty="0">
                          <a:latin typeface="Calibri"/>
                          <a:cs typeface="Calibri"/>
                        </a:rPr>
                        <a:t>ONE</a:t>
                      </a:r>
                      <a:r>
                        <a:rPr sz="900" b="1" spc="-25" dirty="0">
                          <a:latin typeface="Times New Roman"/>
                          <a:cs typeface="Times New Roman"/>
                        </a:rPr>
                        <a:t> </a:t>
                      </a:r>
                      <a:r>
                        <a:rPr sz="900" b="1" dirty="0">
                          <a:latin typeface="Calibri"/>
                          <a:cs typeface="Calibri"/>
                        </a:rPr>
                        <a:t>NU</a:t>
                      </a:r>
                      <a:r>
                        <a:rPr sz="900" b="1" spc="-10" dirty="0">
                          <a:latin typeface="Calibri"/>
                          <a:cs typeface="Calibri"/>
                        </a:rPr>
                        <a:t>M</a:t>
                      </a:r>
                      <a:r>
                        <a:rPr sz="900" b="1" dirty="0">
                          <a:latin typeface="Calibri"/>
                          <a:cs typeface="Calibri"/>
                        </a:rPr>
                        <a:t>BER</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pPr marL="64769">
                        <a:lnSpc>
                          <a:spcPct val="100000"/>
                        </a:lnSpc>
                      </a:pPr>
                      <a:r>
                        <a:rPr sz="900" b="1" dirty="0">
                          <a:latin typeface="Calibri"/>
                          <a:cs typeface="Calibri"/>
                        </a:rPr>
                        <a:t>OFF</a:t>
                      </a:r>
                      <a:r>
                        <a:rPr sz="900" b="1" spc="5" dirty="0">
                          <a:latin typeface="Calibri"/>
                          <a:cs typeface="Calibri"/>
                        </a:rPr>
                        <a:t>I</a:t>
                      </a:r>
                      <a:r>
                        <a:rPr sz="900" b="1" spc="-5" dirty="0">
                          <a:latin typeface="Calibri"/>
                          <a:cs typeface="Calibri"/>
                        </a:rPr>
                        <a:t>C</a:t>
                      </a:r>
                      <a:r>
                        <a:rPr sz="900" b="1" spc="-10" dirty="0">
                          <a:latin typeface="Calibri"/>
                          <a:cs typeface="Calibri"/>
                        </a:rPr>
                        <a:t>E</a:t>
                      </a:r>
                      <a:r>
                        <a:rPr sz="900" b="1" dirty="0">
                          <a:latin typeface="Calibri"/>
                          <a:cs typeface="Calibri"/>
                        </a:rPr>
                        <a:t>:</a:t>
                      </a:r>
                      <a:endParaRPr sz="900">
                        <a:latin typeface="Calibri"/>
                        <a:cs typeface="Calibri"/>
                      </a:endParaRPr>
                    </a:p>
                    <a:p>
                      <a:pPr marL="64769">
                        <a:lnSpc>
                          <a:spcPct val="100000"/>
                        </a:lnSpc>
                        <a:spcBef>
                          <a:spcPts val="229"/>
                        </a:spcBef>
                      </a:pPr>
                      <a:r>
                        <a:rPr sz="600" i="1" spc="-5" dirty="0">
                          <a:latin typeface="Calibri"/>
                          <a:cs typeface="Calibri"/>
                        </a:rPr>
                        <a:t>(Co</a:t>
                      </a:r>
                      <a:r>
                        <a:rPr sz="600" i="1" dirty="0">
                          <a:latin typeface="Calibri"/>
                          <a:cs typeface="Calibri"/>
                        </a:rPr>
                        <a:t>m</a:t>
                      </a:r>
                      <a:r>
                        <a:rPr sz="600" i="1" spc="-5" dirty="0">
                          <a:latin typeface="Calibri"/>
                          <a:cs typeface="Calibri"/>
                        </a:rPr>
                        <a:t>p</a:t>
                      </a:r>
                      <a:r>
                        <a:rPr sz="600" i="1" spc="-10" dirty="0">
                          <a:latin typeface="Calibri"/>
                          <a:cs typeface="Calibri"/>
                        </a:rPr>
                        <a:t>u</a:t>
                      </a:r>
                      <a:r>
                        <a:rPr sz="600" i="1" spc="-5" dirty="0">
                          <a:latin typeface="Calibri"/>
                          <a:cs typeface="Calibri"/>
                        </a:rPr>
                        <a:t>lso</a:t>
                      </a:r>
                      <a:r>
                        <a:rPr sz="600" i="1" dirty="0">
                          <a:latin typeface="Calibri"/>
                          <a:cs typeface="Calibri"/>
                        </a:rPr>
                        <a:t>ry)</a:t>
                      </a:r>
                      <a:endParaRPr sz="6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spc="-5" dirty="0">
                          <a:latin typeface="Calibri"/>
                          <a:cs typeface="Calibri"/>
                        </a:rPr>
                        <a:t>M</a:t>
                      </a:r>
                      <a:r>
                        <a:rPr sz="900" b="1" dirty="0">
                          <a:latin typeface="Calibri"/>
                          <a:cs typeface="Calibri"/>
                        </a:rPr>
                        <a:t>OBILE:</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203796">
                <a:tc>
                  <a:txBody>
                    <a:bodyPr/>
                    <a:lstStyle/>
                    <a:p>
                      <a:pPr marL="64769">
                        <a:lnSpc>
                          <a:spcPct val="100000"/>
                        </a:lnSpc>
                      </a:pPr>
                      <a:r>
                        <a:rPr sz="900" b="1" dirty="0">
                          <a:latin typeface="Calibri"/>
                          <a:cs typeface="Calibri"/>
                        </a:rPr>
                        <a:t>EMAIL</a:t>
                      </a:r>
                      <a:r>
                        <a:rPr sz="900" b="1" spc="-30" dirty="0">
                          <a:latin typeface="Times New Roman"/>
                          <a:cs typeface="Times New Roman"/>
                        </a:rPr>
                        <a:t> </a:t>
                      </a:r>
                      <a:r>
                        <a:rPr sz="900" b="1" dirty="0">
                          <a:latin typeface="Calibri"/>
                          <a:cs typeface="Calibri"/>
                        </a:rPr>
                        <a:t>A</a:t>
                      </a:r>
                      <a:r>
                        <a:rPr sz="900" b="1" spc="-5" dirty="0">
                          <a:latin typeface="Calibri"/>
                          <a:cs typeface="Calibri"/>
                        </a:rPr>
                        <a:t>DDR</a:t>
                      </a:r>
                      <a:r>
                        <a:rPr sz="900" b="1" dirty="0">
                          <a:latin typeface="Calibri"/>
                          <a:cs typeface="Calibri"/>
                        </a:rPr>
                        <a:t>ESS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r h="203796">
                <a:tc>
                  <a:txBody>
                    <a:bodyPr/>
                    <a:lstStyle/>
                    <a:p>
                      <a:pPr marL="64769">
                        <a:lnSpc>
                          <a:spcPct val="100000"/>
                        </a:lnSpc>
                      </a:pPr>
                      <a:r>
                        <a:rPr sz="900" b="1" spc="-5" dirty="0">
                          <a:latin typeface="Calibri"/>
                          <a:cs typeface="Calibri"/>
                        </a:rPr>
                        <a:t>R</a:t>
                      </a:r>
                      <a:r>
                        <a:rPr sz="900" b="1" dirty="0">
                          <a:latin typeface="Calibri"/>
                          <a:cs typeface="Calibri"/>
                        </a:rPr>
                        <a:t>ELATIONS</a:t>
                      </a:r>
                      <a:r>
                        <a:rPr sz="900" b="1" spc="-5" dirty="0">
                          <a:latin typeface="Calibri"/>
                          <a:cs typeface="Calibri"/>
                        </a:rPr>
                        <a:t>H</a:t>
                      </a:r>
                      <a:r>
                        <a:rPr sz="900" b="1" dirty="0">
                          <a:latin typeface="Calibri"/>
                          <a:cs typeface="Calibri"/>
                        </a:rPr>
                        <a:t>IP</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5"/>
                  </a:ext>
                </a:extLst>
              </a:tr>
            </a:tbl>
          </a:graphicData>
        </a:graphic>
      </p:graphicFrame>
      <p:sp>
        <p:nvSpPr>
          <p:cNvPr id="6" name="TextBox 23">
            <a:extLst>
              <a:ext uri="{FF2B5EF4-FFF2-40B4-BE49-F238E27FC236}">
                <a16:creationId xmlns:a16="http://schemas.microsoft.com/office/drawing/2014/main" id="{D8FB2700-C5F3-BAE6-7377-B644E209D4D2}"/>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38</a:t>
            </a:r>
          </a:p>
        </p:txBody>
      </p:sp>
      <p:sp>
        <p:nvSpPr>
          <p:cNvPr id="7" name="TextBox 16">
            <a:extLst>
              <a:ext uri="{FF2B5EF4-FFF2-40B4-BE49-F238E27FC236}">
                <a16:creationId xmlns:a16="http://schemas.microsoft.com/office/drawing/2014/main" id="{435BCBD3-7EB2-F5B6-FD94-9D5ACF6A4CFF}"/>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5" name="AutoShape 2">
            <a:extLst>
              <a:ext uri="{FF2B5EF4-FFF2-40B4-BE49-F238E27FC236}">
                <a16:creationId xmlns:a16="http://schemas.microsoft.com/office/drawing/2014/main" id="{09287DF6-7484-CFE6-6C64-D0C379FF0675}"/>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9" name="TextBox 47">
            <a:extLst>
              <a:ext uri="{FF2B5EF4-FFF2-40B4-BE49-F238E27FC236}">
                <a16:creationId xmlns:a16="http://schemas.microsoft.com/office/drawing/2014/main" id="{0877BBA7-43B2-14B3-45C7-15C3E3278942}"/>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414" y="2470454"/>
            <a:ext cx="1329066" cy="138821"/>
          </a:xfrm>
          <a:prstGeom prst="rect">
            <a:avLst/>
          </a:prstGeom>
        </p:spPr>
        <p:txBody>
          <a:bodyPr vert="horz" wrap="square" lIns="0" tIns="0" rIns="0" bIns="0" rtlCol="0">
            <a:spAutoFit/>
          </a:bodyPr>
          <a:lstStyle/>
          <a:p>
            <a:pPr marL="9542"/>
            <a:r>
              <a:rPr sz="902" b="1" spc="-4" dirty="0">
                <a:latin typeface="Calibri"/>
                <a:cs typeface="Calibri"/>
              </a:rPr>
              <a:t>PAR</a:t>
            </a:r>
            <a:r>
              <a:rPr sz="902" b="1" dirty="0">
                <a:latin typeface="Calibri"/>
                <a:cs typeface="Calibri"/>
              </a:rPr>
              <a:t>T</a:t>
            </a:r>
            <a:r>
              <a:rPr sz="902" b="1" spc="-19" dirty="0">
                <a:latin typeface="Times New Roman"/>
                <a:cs typeface="Times New Roman"/>
              </a:rPr>
              <a:t> </a:t>
            </a:r>
            <a:r>
              <a:rPr sz="902" b="1" spc="-4" dirty="0">
                <a:latin typeface="Calibri"/>
                <a:cs typeface="Calibri"/>
              </a:rPr>
              <a:t>4:</a:t>
            </a:r>
            <a:r>
              <a:rPr sz="902" b="1" spc="-23" dirty="0">
                <a:latin typeface="Times New Roman"/>
                <a:cs typeface="Times New Roman"/>
              </a:rPr>
              <a:t> </a:t>
            </a:r>
            <a:r>
              <a:rPr sz="902" b="1" spc="-8" dirty="0">
                <a:latin typeface="Calibri"/>
                <a:cs typeface="Calibri"/>
              </a:rPr>
              <a:t>SELF</a:t>
            </a:r>
            <a:r>
              <a:rPr sz="902" b="1" spc="-19" dirty="0">
                <a:latin typeface="Times New Roman"/>
                <a:cs typeface="Times New Roman"/>
              </a:rPr>
              <a:t> </a:t>
            </a:r>
            <a:r>
              <a:rPr sz="902" b="1" spc="-4" dirty="0">
                <a:latin typeface="Calibri"/>
                <a:cs typeface="Calibri"/>
              </a:rPr>
              <a:t>DECL</a:t>
            </a:r>
            <a:r>
              <a:rPr sz="902" b="1" spc="4" dirty="0">
                <a:latin typeface="Calibri"/>
                <a:cs typeface="Calibri"/>
              </a:rPr>
              <a:t>A</a:t>
            </a:r>
            <a:r>
              <a:rPr sz="902" b="1" spc="-11" dirty="0">
                <a:latin typeface="Calibri"/>
                <a:cs typeface="Calibri"/>
              </a:rPr>
              <a:t>R</a:t>
            </a:r>
            <a:r>
              <a:rPr sz="902" b="1" spc="-15" dirty="0">
                <a:latin typeface="Calibri"/>
                <a:cs typeface="Calibri"/>
              </a:rPr>
              <a:t>A</a:t>
            </a:r>
            <a:r>
              <a:rPr sz="902" b="1" dirty="0">
                <a:latin typeface="Calibri"/>
                <a:cs typeface="Calibri"/>
              </a:rPr>
              <a:t>T</a:t>
            </a:r>
            <a:r>
              <a:rPr sz="902" b="1" spc="-11" dirty="0">
                <a:latin typeface="Calibri"/>
                <a:cs typeface="Calibri"/>
              </a:rPr>
              <a:t>I</a:t>
            </a:r>
            <a:r>
              <a:rPr sz="902" b="1" dirty="0">
                <a:latin typeface="Calibri"/>
                <a:cs typeface="Calibri"/>
              </a:rPr>
              <a:t>O</a:t>
            </a:r>
            <a:r>
              <a:rPr sz="902" b="1" spc="-8" dirty="0">
                <a:latin typeface="Calibri"/>
                <a:cs typeface="Calibri"/>
              </a:rPr>
              <a:t>N</a:t>
            </a:r>
            <a:endParaRPr sz="902">
              <a:latin typeface="Calibri"/>
              <a:cs typeface="Calibri"/>
            </a:endParaRPr>
          </a:p>
        </p:txBody>
      </p:sp>
      <p:sp>
        <p:nvSpPr>
          <p:cNvPr id="3" name="object 3"/>
          <p:cNvSpPr txBox="1"/>
          <p:nvPr/>
        </p:nvSpPr>
        <p:spPr>
          <a:xfrm>
            <a:off x="689244" y="2738747"/>
            <a:ext cx="6227434" cy="1359603"/>
          </a:xfrm>
          <a:prstGeom prst="rect">
            <a:avLst/>
          </a:prstGeom>
          <a:ln w="7365">
            <a:solidFill>
              <a:srgbClr val="000000"/>
            </a:solidFill>
          </a:ln>
        </p:spPr>
        <p:txBody>
          <a:bodyPr vert="horz" wrap="square" lIns="0" tIns="0" rIns="0" bIns="0" rtlCol="0">
            <a:spAutoFit/>
          </a:bodyPr>
          <a:lstStyle/>
          <a:p>
            <a:pPr marL="48661" marR="42460" algn="just">
              <a:lnSpc>
                <a:spcPct val="117100"/>
              </a:lnSpc>
            </a:pPr>
            <a:r>
              <a:rPr sz="902" spc="-4" dirty="0">
                <a:latin typeface="Calibri"/>
                <a:cs typeface="Calibri"/>
              </a:rPr>
              <a:t>I</a:t>
            </a:r>
            <a:r>
              <a:rPr sz="902" spc="-4" dirty="0">
                <a:latin typeface="Times New Roman"/>
                <a:cs typeface="Times New Roman"/>
              </a:rPr>
              <a:t> </a:t>
            </a:r>
            <a:r>
              <a:rPr sz="902" dirty="0">
                <a:latin typeface="Calibri"/>
                <a:cs typeface="Calibri"/>
              </a:rPr>
              <a:t>h</a:t>
            </a:r>
            <a:r>
              <a:rPr sz="902" spc="-4" dirty="0">
                <a:latin typeface="Calibri"/>
                <a:cs typeface="Calibri"/>
              </a:rPr>
              <a:t>er</a:t>
            </a:r>
            <a:r>
              <a:rPr sz="902" spc="-15" dirty="0">
                <a:latin typeface="Calibri"/>
                <a:cs typeface="Calibri"/>
              </a:rPr>
              <a:t>e</a:t>
            </a:r>
            <a:r>
              <a:rPr sz="902" dirty="0">
                <a:latin typeface="Calibri"/>
                <a:cs typeface="Calibri"/>
              </a:rPr>
              <a:t>b</a:t>
            </a:r>
            <a:r>
              <a:rPr sz="902" spc="-8" dirty="0">
                <a:latin typeface="Calibri"/>
                <a:cs typeface="Calibri"/>
              </a:rPr>
              <a:t>y</a:t>
            </a:r>
            <a:r>
              <a:rPr sz="902" spc="-4" dirty="0">
                <a:latin typeface="Times New Roman"/>
                <a:cs typeface="Times New Roman"/>
              </a:rPr>
              <a:t> </a:t>
            </a:r>
            <a:r>
              <a:rPr sz="902" dirty="0">
                <a:latin typeface="Calibri"/>
                <a:cs typeface="Calibri"/>
              </a:rPr>
              <a:t>d</a:t>
            </a:r>
            <a:r>
              <a:rPr sz="902" spc="-4" dirty="0">
                <a:latin typeface="Calibri"/>
                <a:cs typeface="Calibri"/>
              </a:rPr>
              <a:t>eclare</a:t>
            </a:r>
            <a:r>
              <a:rPr sz="902" spc="-8" dirty="0">
                <a:latin typeface="Times New Roman"/>
                <a:cs typeface="Times New Roman"/>
              </a:rPr>
              <a:t> </a:t>
            </a:r>
            <a:r>
              <a:rPr sz="902" spc="-11" dirty="0">
                <a:latin typeface="Calibri"/>
                <a:cs typeface="Calibri"/>
              </a:rPr>
              <a:t>t</a:t>
            </a:r>
            <a:r>
              <a:rPr sz="902" dirty="0">
                <a:latin typeface="Calibri"/>
                <a:cs typeface="Calibri"/>
              </a:rPr>
              <a:t>h</a:t>
            </a:r>
            <a:r>
              <a:rPr sz="902" spc="-4" dirty="0">
                <a:latin typeface="Calibri"/>
                <a:cs typeface="Calibri"/>
              </a:rPr>
              <a:t>at</a:t>
            </a:r>
            <a:r>
              <a:rPr sz="902" spc="-8" dirty="0">
                <a:latin typeface="Times New Roman"/>
                <a:cs typeface="Times New Roman"/>
              </a:rPr>
              <a:t> </a:t>
            </a:r>
            <a:r>
              <a:rPr sz="902" dirty="0">
                <a:latin typeface="Calibri"/>
                <a:cs typeface="Calibri"/>
              </a:rPr>
              <a:t>all</a:t>
            </a:r>
            <a:r>
              <a:rPr sz="902" spc="-11" dirty="0">
                <a:latin typeface="Times New Roman"/>
                <a:cs typeface="Times New Roman"/>
              </a:rPr>
              <a:t> </a:t>
            </a:r>
            <a:r>
              <a:rPr sz="902" spc="-4" dirty="0">
                <a:latin typeface="Calibri"/>
                <a:cs typeface="Calibri"/>
              </a:rPr>
              <a:t>o</a:t>
            </a:r>
            <a:r>
              <a:rPr sz="902" dirty="0">
                <a:latin typeface="Calibri"/>
                <a:cs typeface="Calibri"/>
              </a:rPr>
              <a:t>f</a:t>
            </a:r>
            <a:r>
              <a:rPr sz="902" spc="4" dirty="0">
                <a:latin typeface="Times New Roman"/>
                <a:cs typeface="Times New Roman"/>
              </a:rPr>
              <a:t> </a:t>
            </a:r>
            <a:r>
              <a:rPr sz="902" spc="-11" dirty="0">
                <a:latin typeface="Calibri"/>
                <a:cs typeface="Calibri"/>
              </a:rPr>
              <a:t>t</a:t>
            </a:r>
            <a:r>
              <a:rPr sz="902" dirty="0">
                <a:latin typeface="Calibri"/>
                <a:cs typeface="Calibri"/>
              </a:rPr>
              <a:t>h</a:t>
            </a:r>
            <a:r>
              <a:rPr sz="902" spc="-8" dirty="0">
                <a:latin typeface="Calibri"/>
                <a:cs typeface="Calibri"/>
              </a:rPr>
              <a:t>e</a:t>
            </a:r>
            <a:r>
              <a:rPr sz="902" dirty="0">
                <a:latin typeface="Times New Roman"/>
                <a:cs typeface="Times New Roman"/>
              </a:rPr>
              <a:t> </a:t>
            </a:r>
            <a:r>
              <a:rPr sz="902" spc="-11" dirty="0">
                <a:latin typeface="Calibri"/>
                <a:cs typeface="Calibri"/>
              </a:rPr>
              <a:t>i</a:t>
            </a:r>
            <a:r>
              <a:rPr sz="902" dirty="0">
                <a:latin typeface="Calibri"/>
                <a:cs typeface="Calibri"/>
              </a:rPr>
              <a:t>n</a:t>
            </a:r>
            <a:r>
              <a:rPr sz="902" spc="-8" dirty="0">
                <a:latin typeface="Calibri"/>
                <a:cs typeface="Calibri"/>
              </a:rPr>
              <a:t>f</a:t>
            </a:r>
            <a:r>
              <a:rPr sz="902" spc="-11" dirty="0">
                <a:latin typeface="Calibri"/>
                <a:cs typeface="Calibri"/>
              </a:rPr>
              <a:t>o</a:t>
            </a:r>
            <a:r>
              <a:rPr sz="902" spc="-8" dirty="0">
                <a:latin typeface="Calibri"/>
                <a:cs typeface="Calibri"/>
              </a:rPr>
              <a:t>rm</a:t>
            </a:r>
            <a:r>
              <a:rPr sz="902" spc="-15" dirty="0">
                <a:latin typeface="Calibri"/>
                <a:cs typeface="Calibri"/>
              </a:rPr>
              <a:t>a</a:t>
            </a:r>
            <a:r>
              <a:rPr sz="902" spc="-4" dirty="0">
                <a:latin typeface="Calibri"/>
                <a:cs typeface="Calibri"/>
              </a:rPr>
              <a:t>t</a:t>
            </a:r>
            <a:r>
              <a:rPr sz="902" dirty="0">
                <a:latin typeface="Calibri"/>
                <a:cs typeface="Calibri"/>
              </a:rPr>
              <a:t>i</a:t>
            </a:r>
            <a:r>
              <a:rPr sz="902" spc="-4" dirty="0">
                <a:latin typeface="Calibri"/>
                <a:cs typeface="Calibri"/>
              </a:rPr>
              <a:t>on/</a:t>
            </a:r>
            <a:r>
              <a:rPr sz="902" spc="4" dirty="0">
                <a:latin typeface="Calibri"/>
                <a:cs typeface="Calibri"/>
              </a:rPr>
              <a:t>d</a:t>
            </a:r>
            <a:r>
              <a:rPr sz="902" spc="-4" dirty="0">
                <a:latin typeface="Calibri"/>
                <a:cs typeface="Calibri"/>
              </a:rPr>
              <a:t>o</a:t>
            </a:r>
            <a:r>
              <a:rPr sz="902" spc="-11" dirty="0">
                <a:latin typeface="Calibri"/>
                <a:cs typeface="Calibri"/>
              </a:rPr>
              <a:t>c</a:t>
            </a:r>
            <a:r>
              <a:rPr sz="902" spc="-8" dirty="0">
                <a:latin typeface="Calibri"/>
                <a:cs typeface="Calibri"/>
              </a:rPr>
              <a:t>ume</a:t>
            </a:r>
            <a:r>
              <a:rPr sz="902" spc="-4" dirty="0">
                <a:latin typeface="Calibri"/>
                <a:cs typeface="Calibri"/>
              </a:rPr>
              <a:t>nt</a:t>
            </a:r>
            <a:r>
              <a:rPr sz="902" dirty="0">
                <a:latin typeface="Calibri"/>
                <a:cs typeface="Calibri"/>
              </a:rPr>
              <a:t>s</a:t>
            </a:r>
            <a:r>
              <a:rPr sz="902" spc="-11" dirty="0">
                <a:latin typeface="Times New Roman"/>
                <a:cs typeface="Times New Roman"/>
              </a:rPr>
              <a:t> </a:t>
            </a:r>
            <a:r>
              <a:rPr sz="902" dirty="0">
                <a:latin typeface="Calibri"/>
                <a:cs typeface="Calibri"/>
              </a:rPr>
              <a:t>p</a:t>
            </a:r>
            <a:r>
              <a:rPr sz="902" spc="-8" dirty="0">
                <a:latin typeface="Calibri"/>
                <a:cs typeface="Calibri"/>
              </a:rPr>
              <a:t>ro</a:t>
            </a:r>
            <a:r>
              <a:rPr sz="902" dirty="0">
                <a:latin typeface="Calibri"/>
                <a:cs typeface="Calibri"/>
              </a:rPr>
              <a:t>v</a:t>
            </a:r>
            <a:r>
              <a:rPr sz="902" spc="-11" dirty="0">
                <a:latin typeface="Calibri"/>
                <a:cs typeface="Calibri"/>
              </a:rPr>
              <a:t>i</a:t>
            </a:r>
            <a:r>
              <a:rPr sz="902" dirty="0">
                <a:latin typeface="Calibri"/>
                <a:cs typeface="Calibri"/>
              </a:rPr>
              <a:t>d</a:t>
            </a:r>
            <a:r>
              <a:rPr sz="902" spc="-8" dirty="0">
                <a:latin typeface="Calibri"/>
                <a:cs typeface="Calibri"/>
              </a:rPr>
              <a:t>ed</a:t>
            </a:r>
            <a:r>
              <a:rPr sz="902" spc="-8" dirty="0">
                <a:latin typeface="Times New Roman"/>
                <a:cs typeface="Times New Roman"/>
              </a:rPr>
              <a:t> </a:t>
            </a:r>
            <a:r>
              <a:rPr sz="902" spc="-4" dirty="0">
                <a:latin typeface="Calibri"/>
                <a:cs typeface="Calibri"/>
              </a:rPr>
              <a:t>t</a:t>
            </a:r>
            <a:r>
              <a:rPr sz="902" dirty="0">
                <a:latin typeface="Calibri"/>
                <a:cs typeface="Calibri"/>
              </a:rPr>
              <a:t>o</a:t>
            </a:r>
            <a:r>
              <a:rPr sz="902" spc="-8" dirty="0">
                <a:latin typeface="Times New Roman"/>
                <a:cs typeface="Times New Roman"/>
              </a:rPr>
              <a:t> </a:t>
            </a:r>
            <a:r>
              <a:rPr sz="902" spc="-4" dirty="0">
                <a:latin typeface="Calibri"/>
                <a:cs typeface="Calibri"/>
              </a:rPr>
              <a:t>s</a:t>
            </a:r>
            <a:r>
              <a:rPr sz="902" dirty="0">
                <a:latin typeface="Calibri"/>
                <a:cs typeface="Calibri"/>
              </a:rPr>
              <a:t>u</a:t>
            </a:r>
            <a:r>
              <a:rPr sz="902" spc="-8" dirty="0">
                <a:latin typeface="Calibri"/>
                <a:cs typeface="Calibri"/>
              </a:rPr>
              <a:t>pp</a:t>
            </a:r>
            <a:r>
              <a:rPr sz="902" spc="-11" dirty="0">
                <a:latin typeface="Calibri"/>
                <a:cs typeface="Calibri"/>
              </a:rPr>
              <a:t>o</a:t>
            </a:r>
            <a:r>
              <a:rPr sz="902" spc="-4" dirty="0">
                <a:latin typeface="Calibri"/>
                <a:cs typeface="Calibri"/>
              </a:rPr>
              <a:t>rt</a:t>
            </a:r>
            <a:r>
              <a:rPr sz="902" spc="-8" dirty="0">
                <a:latin typeface="Times New Roman"/>
                <a:cs typeface="Times New Roman"/>
              </a:rPr>
              <a:t> </a:t>
            </a:r>
            <a:r>
              <a:rPr sz="902" spc="-4" dirty="0">
                <a:latin typeface="Calibri"/>
                <a:cs typeface="Calibri"/>
              </a:rPr>
              <a:t>t</a:t>
            </a:r>
            <a:r>
              <a:rPr sz="902" dirty="0">
                <a:latin typeface="Calibri"/>
                <a:cs typeface="Calibri"/>
              </a:rPr>
              <a:t>his</a:t>
            </a:r>
            <a:r>
              <a:rPr sz="902" spc="-4" dirty="0">
                <a:latin typeface="Times New Roman"/>
                <a:cs typeface="Times New Roman"/>
              </a:rPr>
              <a:t> </a:t>
            </a:r>
            <a:r>
              <a:rPr sz="902" spc="-11" dirty="0">
                <a:latin typeface="Calibri"/>
                <a:cs typeface="Calibri"/>
              </a:rPr>
              <a:t>a</a:t>
            </a:r>
            <a:r>
              <a:rPr sz="902" dirty="0">
                <a:latin typeface="Calibri"/>
                <a:cs typeface="Calibri"/>
              </a:rPr>
              <a:t>ppli</a:t>
            </a:r>
            <a:r>
              <a:rPr sz="902" spc="-8" dirty="0">
                <a:latin typeface="Calibri"/>
                <a:cs typeface="Calibri"/>
              </a:rPr>
              <a:t>c</a:t>
            </a:r>
            <a:r>
              <a:rPr sz="902" spc="-11" dirty="0">
                <a:latin typeface="Calibri"/>
                <a:cs typeface="Calibri"/>
              </a:rPr>
              <a:t>a</a:t>
            </a:r>
            <a:r>
              <a:rPr sz="902" spc="-4" dirty="0">
                <a:latin typeface="Calibri"/>
                <a:cs typeface="Calibri"/>
              </a:rPr>
              <a:t>t</a:t>
            </a:r>
            <a:r>
              <a:rPr sz="902" dirty="0">
                <a:latin typeface="Calibri"/>
                <a:cs typeface="Calibri"/>
              </a:rPr>
              <a:t>i</a:t>
            </a:r>
            <a:r>
              <a:rPr sz="902" spc="-4" dirty="0">
                <a:latin typeface="Calibri"/>
                <a:cs typeface="Calibri"/>
              </a:rPr>
              <a:t>o</a:t>
            </a:r>
            <a:r>
              <a:rPr sz="902" dirty="0">
                <a:latin typeface="Calibri"/>
                <a:cs typeface="Calibri"/>
              </a:rPr>
              <a:t>n</a:t>
            </a:r>
            <a:r>
              <a:rPr sz="902" spc="-4" dirty="0">
                <a:latin typeface="Times New Roman"/>
                <a:cs typeface="Times New Roman"/>
              </a:rPr>
              <a:t> </a:t>
            </a:r>
            <a:r>
              <a:rPr sz="902" spc="-8" dirty="0">
                <a:latin typeface="Calibri"/>
                <a:cs typeface="Calibri"/>
              </a:rPr>
              <a:t>are</a:t>
            </a:r>
            <a:r>
              <a:rPr sz="902" spc="-8" dirty="0">
                <a:latin typeface="Times New Roman"/>
                <a:cs typeface="Times New Roman"/>
              </a:rPr>
              <a:t> </a:t>
            </a:r>
            <a:r>
              <a:rPr sz="902" spc="-11" dirty="0">
                <a:latin typeface="Calibri"/>
                <a:cs typeface="Calibri"/>
              </a:rPr>
              <a:t>a</a:t>
            </a:r>
            <a:r>
              <a:rPr sz="902" dirty="0">
                <a:latin typeface="Calibri"/>
                <a:cs typeface="Calibri"/>
              </a:rPr>
              <a:t>u</a:t>
            </a:r>
            <a:r>
              <a:rPr sz="902" spc="-4" dirty="0">
                <a:latin typeface="Calibri"/>
                <a:cs typeface="Calibri"/>
              </a:rPr>
              <a:t>t</a:t>
            </a:r>
            <a:r>
              <a:rPr sz="902" spc="-8" dirty="0">
                <a:latin typeface="Calibri"/>
                <a:cs typeface="Calibri"/>
              </a:rPr>
              <a:t>he</a:t>
            </a:r>
            <a:r>
              <a:rPr sz="902" spc="-11" dirty="0">
                <a:latin typeface="Calibri"/>
                <a:cs typeface="Calibri"/>
              </a:rPr>
              <a:t>n</a:t>
            </a:r>
            <a:r>
              <a:rPr sz="902" spc="-4" dirty="0">
                <a:latin typeface="Calibri"/>
                <a:cs typeface="Calibri"/>
              </a:rPr>
              <a:t>t</a:t>
            </a:r>
            <a:r>
              <a:rPr sz="902" dirty="0">
                <a:latin typeface="Calibri"/>
                <a:cs typeface="Calibri"/>
              </a:rPr>
              <a:t>i</a:t>
            </a:r>
            <a:r>
              <a:rPr sz="902" spc="-8" dirty="0">
                <a:latin typeface="Calibri"/>
                <a:cs typeface="Calibri"/>
              </a:rPr>
              <a:t>c</a:t>
            </a:r>
            <a:r>
              <a:rPr sz="902" spc="-4" dirty="0">
                <a:latin typeface="Calibri"/>
                <a:cs typeface="Calibri"/>
              </a:rPr>
              <a:t>,</a:t>
            </a:r>
            <a:r>
              <a:rPr sz="902" spc="-4" dirty="0">
                <a:latin typeface="Times New Roman"/>
                <a:cs typeface="Times New Roman"/>
              </a:rPr>
              <a:t> </a:t>
            </a:r>
            <a:r>
              <a:rPr sz="902" spc="-4" dirty="0">
                <a:latin typeface="Calibri"/>
                <a:cs typeface="Calibri"/>
              </a:rPr>
              <a:t>t</a:t>
            </a:r>
            <a:r>
              <a:rPr sz="902" spc="-15" dirty="0">
                <a:latin typeface="Calibri"/>
                <a:cs typeface="Calibri"/>
              </a:rPr>
              <a:t>r</a:t>
            </a:r>
            <a:r>
              <a:rPr sz="902" dirty="0">
                <a:latin typeface="Calibri"/>
                <a:cs typeface="Calibri"/>
              </a:rPr>
              <a:t>u</a:t>
            </a:r>
            <a:r>
              <a:rPr sz="902" spc="-8" dirty="0">
                <a:latin typeface="Calibri"/>
                <a:cs typeface="Calibri"/>
              </a:rPr>
              <a:t>e</a:t>
            </a:r>
            <a:r>
              <a:rPr sz="902" dirty="0">
                <a:latin typeface="Times New Roman"/>
                <a:cs typeface="Times New Roman"/>
              </a:rPr>
              <a:t> </a:t>
            </a:r>
            <a:r>
              <a:rPr sz="902" spc="-11" dirty="0">
                <a:latin typeface="Calibri"/>
                <a:cs typeface="Calibri"/>
              </a:rPr>
              <a:t>a</a:t>
            </a:r>
            <a:r>
              <a:rPr sz="902" dirty="0">
                <a:latin typeface="Calibri"/>
                <a:cs typeface="Calibri"/>
              </a:rPr>
              <a:t>nd</a:t>
            </a:r>
            <a:r>
              <a:rPr sz="902" spc="-8" dirty="0">
                <a:latin typeface="Times New Roman"/>
                <a:cs typeface="Times New Roman"/>
              </a:rPr>
              <a:t> </a:t>
            </a:r>
            <a:r>
              <a:rPr sz="902" spc="-8" dirty="0">
                <a:latin typeface="Calibri"/>
                <a:cs typeface="Calibri"/>
              </a:rPr>
              <a:t>ac</a:t>
            </a:r>
            <a:r>
              <a:rPr sz="902" spc="-11" dirty="0">
                <a:latin typeface="Calibri"/>
                <a:cs typeface="Calibri"/>
              </a:rPr>
              <a:t>c</a:t>
            </a:r>
            <a:r>
              <a:rPr sz="902" dirty="0">
                <a:latin typeface="Calibri"/>
                <a:cs typeface="Calibri"/>
              </a:rPr>
              <a:t>u</a:t>
            </a:r>
            <a:r>
              <a:rPr sz="902" spc="-15" dirty="0">
                <a:latin typeface="Calibri"/>
                <a:cs typeface="Calibri"/>
              </a:rPr>
              <a:t>r</a:t>
            </a:r>
            <a:r>
              <a:rPr sz="902" spc="-8" dirty="0">
                <a:latin typeface="Calibri"/>
                <a:cs typeface="Calibri"/>
              </a:rPr>
              <a:t>a</a:t>
            </a:r>
            <a:r>
              <a:rPr sz="902" dirty="0">
                <a:latin typeface="Calibri"/>
                <a:cs typeface="Calibri"/>
              </a:rPr>
              <a:t>te.</a:t>
            </a:r>
            <a:r>
              <a:rPr sz="902" spc="53" dirty="0">
                <a:latin typeface="Times New Roman"/>
                <a:cs typeface="Times New Roman"/>
              </a:rPr>
              <a:t> </a:t>
            </a:r>
            <a:r>
              <a:rPr sz="902" spc="-4" dirty="0">
                <a:latin typeface="Calibri"/>
                <a:cs typeface="Calibri"/>
              </a:rPr>
              <a:t>I</a:t>
            </a:r>
            <a:r>
              <a:rPr sz="902" spc="-4" dirty="0">
                <a:latin typeface="Times New Roman"/>
                <a:cs typeface="Times New Roman"/>
              </a:rPr>
              <a:t> </a:t>
            </a:r>
            <a:r>
              <a:rPr sz="902" spc="-8" dirty="0">
                <a:latin typeface="Calibri"/>
                <a:cs typeface="Calibri"/>
              </a:rPr>
              <a:t>f</a:t>
            </a:r>
            <a:r>
              <a:rPr sz="902" dirty="0">
                <a:latin typeface="Calibri"/>
                <a:cs typeface="Calibri"/>
              </a:rPr>
              <a:t>ull</a:t>
            </a:r>
            <a:r>
              <a:rPr sz="902" spc="-8" dirty="0">
                <a:latin typeface="Calibri"/>
                <a:cs typeface="Calibri"/>
              </a:rPr>
              <a:t>y</a:t>
            </a:r>
            <a:r>
              <a:rPr sz="902" spc="-4" dirty="0">
                <a:latin typeface="Times New Roman"/>
                <a:cs typeface="Times New Roman"/>
              </a:rPr>
              <a:t> </a:t>
            </a:r>
            <a:r>
              <a:rPr sz="902" dirty="0">
                <a:latin typeface="Calibri"/>
                <a:cs typeface="Calibri"/>
              </a:rPr>
              <a:t>un</a:t>
            </a:r>
            <a:r>
              <a:rPr sz="902" spc="-8" dirty="0">
                <a:latin typeface="Calibri"/>
                <a:cs typeface="Calibri"/>
              </a:rPr>
              <a:t>d</a:t>
            </a:r>
            <a:r>
              <a:rPr sz="902" spc="-4" dirty="0">
                <a:latin typeface="Calibri"/>
                <a:cs typeface="Calibri"/>
              </a:rPr>
              <a:t>ers</a:t>
            </a:r>
            <a:r>
              <a:rPr sz="902" dirty="0">
                <a:latin typeface="Calibri"/>
                <a:cs typeface="Calibri"/>
              </a:rPr>
              <a:t>t</a:t>
            </a:r>
            <a:r>
              <a:rPr sz="902" spc="-11" dirty="0">
                <a:latin typeface="Calibri"/>
                <a:cs typeface="Calibri"/>
              </a:rPr>
              <a:t>a</a:t>
            </a:r>
            <a:r>
              <a:rPr sz="902" dirty="0">
                <a:latin typeface="Calibri"/>
                <a:cs typeface="Calibri"/>
              </a:rPr>
              <a:t>nd</a:t>
            </a:r>
            <a:r>
              <a:rPr sz="902" dirty="0">
                <a:latin typeface="Times New Roman"/>
                <a:cs typeface="Times New Roman"/>
              </a:rPr>
              <a:t> </a:t>
            </a:r>
            <a:r>
              <a:rPr sz="902" spc="-98" dirty="0">
                <a:latin typeface="Times New Roman"/>
                <a:cs typeface="Times New Roman"/>
              </a:rPr>
              <a:t> </a:t>
            </a:r>
            <a:r>
              <a:rPr sz="902" spc="-11" dirty="0">
                <a:latin typeface="Calibri"/>
                <a:cs typeface="Calibri"/>
              </a:rPr>
              <a:t>t</a:t>
            </a:r>
            <a:r>
              <a:rPr sz="902" dirty="0">
                <a:latin typeface="Calibri"/>
                <a:cs typeface="Calibri"/>
              </a:rPr>
              <a:t>h</a:t>
            </a:r>
            <a:r>
              <a:rPr sz="902" spc="-8" dirty="0">
                <a:latin typeface="Calibri"/>
                <a:cs typeface="Calibri"/>
              </a:rPr>
              <a:t>e</a:t>
            </a:r>
            <a:r>
              <a:rPr sz="902" dirty="0">
                <a:latin typeface="Times New Roman"/>
                <a:cs typeface="Times New Roman"/>
              </a:rPr>
              <a:t> </a:t>
            </a:r>
            <a:r>
              <a:rPr sz="902" spc="-101" dirty="0">
                <a:latin typeface="Times New Roman"/>
                <a:cs typeface="Times New Roman"/>
              </a:rPr>
              <a:t> </a:t>
            </a:r>
            <a:r>
              <a:rPr sz="902" spc="-11" dirty="0">
                <a:latin typeface="Calibri"/>
                <a:cs typeface="Calibri"/>
              </a:rPr>
              <a:t>T</a:t>
            </a:r>
            <a:r>
              <a:rPr sz="902" spc="-4" dirty="0">
                <a:latin typeface="Calibri"/>
                <a:cs typeface="Calibri"/>
              </a:rPr>
              <a:t>e</a:t>
            </a:r>
            <a:r>
              <a:rPr sz="902" spc="-8" dirty="0">
                <a:latin typeface="Calibri"/>
                <a:cs typeface="Calibri"/>
              </a:rPr>
              <a:t>rms</a:t>
            </a:r>
            <a:r>
              <a:rPr sz="902" dirty="0">
                <a:latin typeface="Times New Roman"/>
                <a:cs typeface="Times New Roman"/>
              </a:rPr>
              <a:t> </a:t>
            </a:r>
            <a:r>
              <a:rPr sz="902" spc="-101" dirty="0">
                <a:latin typeface="Times New Roman"/>
                <a:cs typeface="Times New Roman"/>
              </a:rPr>
              <a:t> </a:t>
            </a:r>
            <a:r>
              <a:rPr sz="902" spc="-11" dirty="0">
                <a:latin typeface="Calibri"/>
                <a:cs typeface="Calibri"/>
              </a:rPr>
              <a:t>a</a:t>
            </a:r>
            <a:r>
              <a:rPr sz="902" dirty="0">
                <a:latin typeface="Calibri"/>
                <a:cs typeface="Calibri"/>
              </a:rPr>
              <a:t>nd</a:t>
            </a:r>
            <a:r>
              <a:rPr sz="902" dirty="0">
                <a:latin typeface="Times New Roman"/>
                <a:cs typeface="Times New Roman"/>
              </a:rPr>
              <a:t> </a:t>
            </a:r>
            <a:r>
              <a:rPr sz="902" spc="-90" dirty="0">
                <a:latin typeface="Times New Roman"/>
                <a:cs typeface="Times New Roman"/>
              </a:rPr>
              <a:t> </a:t>
            </a:r>
            <a:r>
              <a:rPr sz="902" spc="-4" dirty="0">
                <a:latin typeface="Calibri"/>
                <a:cs typeface="Calibri"/>
              </a:rPr>
              <a:t>C</a:t>
            </a:r>
            <a:r>
              <a:rPr sz="902" spc="-8" dirty="0">
                <a:latin typeface="Calibri"/>
                <a:cs typeface="Calibri"/>
              </a:rPr>
              <a:t>o</a:t>
            </a:r>
            <a:r>
              <a:rPr sz="902" dirty="0">
                <a:latin typeface="Calibri"/>
                <a:cs typeface="Calibri"/>
              </a:rPr>
              <a:t>nd</a:t>
            </a:r>
            <a:r>
              <a:rPr sz="902" spc="-11" dirty="0">
                <a:latin typeface="Calibri"/>
                <a:cs typeface="Calibri"/>
              </a:rPr>
              <a:t>i</a:t>
            </a:r>
            <a:r>
              <a:rPr sz="902" spc="-4" dirty="0">
                <a:latin typeface="Calibri"/>
                <a:cs typeface="Calibri"/>
              </a:rPr>
              <a:t>t</a:t>
            </a:r>
            <a:r>
              <a:rPr sz="902" dirty="0">
                <a:latin typeface="Calibri"/>
                <a:cs typeface="Calibri"/>
              </a:rPr>
              <a:t>i</a:t>
            </a:r>
            <a:r>
              <a:rPr sz="902" spc="-8" dirty="0">
                <a:latin typeface="Calibri"/>
                <a:cs typeface="Calibri"/>
              </a:rPr>
              <a:t>o</a:t>
            </a:r>
            <a:r>
              <a:rPr sz="902" dirty="0">
                <a:latin typeface="Calibri"/>
                <a:cs typeface="Calibri"/>
              </a:rPr>
              <a:t>ns</a:t>
            </a:r>
            <a:r>
              <a:rPr sz="902" dirty="0">
                <a:latin typeface="Times New Roman"/>
                <a:cs typeface="Times New Roman"/>
              </a:rPr>
              <a:t> </a:t>
            </a:r>
            <a:r>
              <a:rPr sz="902" spc="-94" dirty="0">
                <a:latin typeface="Times New Roman"/>
                <a:cs typeface="Times New Roman"/>
              </a:rPr>
              <a:t> </a:t>
            </a:r>
            <a:r>
              <a:rPr sz="902" spc="-8" dirty="0">
                <a:latin typeface="Calibri"/>
                <a:cs typeface="Calibri"/>
              </a:rPr>
              <a:t>o</a:t>
            </a:r>
            <a:r>
              <a:rPr sz="902" dirty="0">
                <a:latin typeface="Calibri"/>
                <a:cs typeface="Calibri"/>
              </a:rPr>
              <a:t>f</a:t>
            </a:r>
            <a:r>
              <a:rPr sz="902" dirty="0">
                <a:latin typeface="Times New Roman"/>
                <a:cs typeface="Times New Roman"/>
              </a:rPr>
              <a:t> </a:t>
            </a:r>
            <a:r>
              <a:rPr sz="902" spc="-98" dirty="0">
                <a:latin typeface="Times New Roman"/>
                <a:cs typeface="Times New Roman"/>
              </a:rPr>
              <a:t> </a:t>
            </a:r>
            <a:r>
              <a:rPr sz="902" spc="-4" dirty="0">
                <a:latin typeface="Calibri"/>
                <a:cs typeface="Calibri"/>
              </a:rPr>
              <a:t>t</a:t>
            </a:r>
            <a:r>
              <a:rPr sz="902" dirty="0">
                <a:latin typeface="Calibri"/>
                <a:cs typeface="Calibri"/>
              </a:rPr>
              <a:t>h</a:t>
            </a:r>
            <a:r>
              <a:rPr sz="902" spc="-8" dirty="0">
                <a:latin typeface="Calibri"/>
                <a:cs typeface="Calibri"/>
              </a:rPr>
              <a:t>e</a:t>
            </a:r>
            <a:r>
              <a:rPr sz="902" dirty="0">
                <a:latin typeface="Times New Roman"/>
                <a:cs typeface="Times New Roman"/>
              </a:rPr>
              <a:t> </a:t>
            </a:r>
            <a:r>
              <a:rPr sz="902" spc="-101" dirty="0">
                <a:latin typeface="Times New Roman"/>
                <a:cs typeface="Times New Roman"/>
              </a:rPr>
              <a:t> </a:t>
            </a:r>
            <a:r>
              <a:rPr sz="902" dirty="0">
                <a:latin typeface="Calibri"/>
                <a:cs typeface="Calibri"/>
              </a:rPr>
              <a:t>a</a:t>
            </a:r>
            <a:r>
              <a:rPr sz="902" spc="-8" dirty="0">
                <a:latin typeface="Calibri"/>
                <a:cs typeface="Calibri"/>
              </a:rPr>
              <a:t>p</a:t>
            </a:r>
            <a:r>
              <a:rPr sz="902" dirty="0">
                <a:latin typeface="Calibri"/>
                <a:cs typeface="Calibri"/>
              </a:rPr>
              <a:t>pli</a:t>
            </a:r>
            <a:r>
              <a:rPr sz="902" spc="-8" dirty="0">
                <a:latin typeface="Calibri"/>
                <a:cs typeface="Calibri"/>
              </a:rPr>
              <a:t>ca</a:t>
            </a:r>
            <a:r>
              <a:rPr sz="902" dirty="0">
                <a:latin typeface="Calibri"/>
                <a:cs typeface="Calibri"/>
              </a:rPr>
              <a:t>ti</a:t>
            </a:r>
            <a:r>
              <a:rPr sz="902" spc="-8" dirty="0">
                <a:latin typeface="Calibri"/>
                <a:cs typeface="Calibri"/>
              </a:rPr>
              <a:t>o</a:t>
            </a:r>
            <a:r>
              <a:rPr sz="902" dirty="0">
                <a:latin typeface="Calibri"/>
                <a:cs typeface="Calibri"/>
              </a:rPr>
              <a:t>n</a:t>
            </a:r>
            <a:r>
              <a:rPr sz="902" dirty="0">
                <a:latin typeface="Times New Roman"/>
                <a:cs typeface="Times New Roman"/>
              </a:rPr>
              <a:t> </a:t>
            </a:r>
            <a:r>
              <a:rPr sz="902" spc="-90" dirty="0">
                <a:latin typeface="Times New Roman"/>
                <a:cs typeface="Times New Roman"/>
              </a:rPr>
              <a:t> </a:t>
            </a:r>
            <a:r>
              <a:rPr sz="902" spc="-11" dirty="0">
                <a:latin typeface="Calibri"/>
                <a:cs typeface="Calibri"/>
              </a:rPr>
              <a:t>a</a:t>
            </a:r>
            <a:r>
              <a:rPr sz="902" dirty="0">
                <a:latin typeface="Calibri"/>
                <a:cs typeface="Calibri"/>
              </a:rPr>
              <a:t>nd</a:t>
            </a:r>
            <a:r>
              <a:rPr sz="902" dirty="0">
                <a:latin typeface="Times New Roman"/>
                <a:cs typeface="Times New Roman"/>
              </a:rPr>
              <a:t> </a:t>
            </a:r>
            <a:r>
              <a:rPr sz="902" spc="-98" dirty="0">
                <a:latin typeface="Times New Roman"/>
                <a:cs typeface="Times New Roman"/>
              </a:rPr>
              <a:t> </a:t>
            </a:r>
            <a:r>
              <a:rPr sz="902" spc="-8" dirty="0">
                <a:latin typeface="Calibri"/>
                <a:cs typeface="Calibri"/>
              </a:rPr>
              <a:t>agree</a:t>
            </a:r>
            <a:r>
              <a:rPr sz="902" dirty="0">
                <a:latin typeface="Times New Roman"/>
                <a:cs typeface="Times New Roman"/>
              </a:rPr>
              <a:t> </a:t>
            </a:r>
            <a:r>
              <a:rPr sz="902" spc="-98" dirty="0">
                <a:latin typeface="Times New Roman"/>
                <a:cs typeface="Times New Roman"/>
              </a:rPr>
              <a:t> </a:t>
            </a:r>
            <a:r>
              <a:rPr sz="902" spc="-11" dirty="0">
                <a:latin typeface="Calibri"/>
                <a:cs typeface="Calibri"/>
              </a:rPr>
              <a:t>t</a:t>
            </a:r>
            <a:r>
              <a:rPr sz="902" dirty="0">
                <a:latin typeface="Calibri"/>
                <a:cs typeface="Calibri"/>
              </a:rPr>
              <a:t>h</a:t>
            </a:r>
            <a:r>
              <a:rPr sz="902" spc="-4" dirty="0">
                <a:latin typeface="Calibri"/>
                <a:cs typeface="Calibri"/>
              </a:rPr>
              <a:t>at</a:t>
            </a:r>
            <a:r>
              <a:rPr sz="902" dirty="0">
                <a:latin typeface="Times New Roman"/>
                <a:cs typeface="Times New Roman"/>
              </a:rPr>
              <a:t> </a:t>
            </a:r>
            <a:r>
              <a:rPr sz="902" spc="-98" dirty="0">
                <a:latin typeface="Times New Roman"/>
                <a:cs typeface="Times New Roman"/>
              </a:rPr>
              <a:t> </a:t>
            </a:r>
            <a:r>
              <a:rPr sz="902" spc="-8" dirty="0">
                <a:latin typeface="Calibri"/>
                <a:cs typeface="Calibri"/>
              </a:rPr>
              <a:t>my</a:t>
            </a:r>
            <a:r>
              <a:rPr sz="902" dirty="0">
                <a:latin typeface="Times New Roman"/>
                <a:cs typeface="Times New Roman"/>
              </a:rPr>
              <a:t> </a:t>
            </a:r>
            <a:r>
              <a:rPr sz="902" spc="-94" dirty="0">
                <a:latin typeface="Times New Roman"/>
                <a:cs typeface="Times New Roman"/>
              </a:rPr>
              <a:t> </a:t>
            </a:r>
            <a:r>
              <a:rPr sz="902" dirty="0">
                <a:latin typeface="Calibri"/>
                <a:cs typeface="Calibri"/>
              </a:rPr>
              <a:t>a</a:t>
            </a:r>
            <a:r>
              <a:rPr sz="902" spc="-8" dirty="0">
                <a:latin typeface="Calibri"/>
                <a:cs typeface="Calibri"/>
              </a:rPr>
              <a:t>p</a:t>
            </a:r>
            <a:r>
              <a:rPr sz="902" dirty="0">
                <a:latin typeface="Calibri"/>
                <a:cs typeface="Calibri"/>
              </a:rPr>
              <a:t>pli</a:t>
            </a:r>
            <a:r>
              <a:rPr sz="902" spc="-8" dirty="0">
                <a:latin typeface="Calibri"/>
                <a:cs typeface="Calibri"/>
              </a:rPr>
              <a:t>ca</a:t>
            </a:r>
            <a:r>
              <a:rPr sz="902" dirty="0">
                <a:latin typeface="Calibri"/>
                <a:cs typeface="Calibri"/>
              </a:rPr>
              <a:t>t</a:t>
            </a:r>
            <a:r>
              <a:rPr sz="902" spc="-11" dirty="0">
                <a:latin typeface="Calibri"/>
                <a:cs typeface="Calibri"/>
              </a:rPr>
              <a:t>i</a:t>
            </a:r>
            <a:r>
              <a:rPr sz="902" spc="-4" dirty="0">
                <a:latin typeface="Calibri"/>
                <a:cs typeface="Calibri"/>
              </a:rPr>
              <a:t>o</a:t>
            </a:r>
            <a:r>
              <a:rPr sz="902" dirty="0">
                <a:latin typeface="Calibri"/>
                <a:cs typeface="Calibri"/>
              </a:rPr>
              <a:t>n</a:t>
            </a:r>
            <a:r>
              <a:rPr sz="902" dirty="0">
                <a:latin typeface="Times New Roman"/>
                <a:cs typeface="Times New Roman"/>
              </a:rPr>
              <a:t> </a:t>
            </a:r>
            <a:r>
              <a:rPr sz="902" spc="-98" dirty="0">
                <a:latin typeface="Times New Roman"/>
                <a:cs typeface="Times New Roman"/>
              </a:rPr>
              <a:t> </a:t>
            </a:r>
            <a:r>
              <a:rPr sz="902" spc="-4" dirty="0">
                <a:latin typeface="Calibri"/>
                <a:cs typeface="Calibri"/>
              </a:rPr>
              <a:t>w</a:t>
            </a:r>
            <a:r>
              <a:rPr sz="902" dirty="0">
                <a:latin typeface="Calibri"/>
                <a:cs typeface="Calibri"/>
              </a:rPr>
              <a:t>ill</a:t>
            </a:r>
            <a:r>
              <a:rPr sz="902" dirty="0">
                <a:latin typeface="Times New Roman"/>
                <a:cs typeface="Times New Roman"/>
              </a:rPr>
              <a:t> </a:t>
            </a:r>
            <a:r>
              <a:rPr sz="902" spc="-101" dirty="0">
                <a:latin typeface="Times New Roman"/>
                <a:cs typeface="Times New Roman"/>
              </a:rPr>
              <a:t> </a:t>
            </a:r>
            <a:r>
              <a:rPr sz="902" dirty="0">
                <a:latin typeface="Calibri"/>
                <a:cs typeface="Calibri"/>
              </a:rPr>
              <a:t>b</a:t>
            </a:r>
            <a:r>
              <a:rPr sz="902" spc="-8" dirty="0">
                <a:latin typeface="Calibri"/>
                <a:cs typeface="Calibri"/>
              </a:rPr>
              <a:t>e</a:t>
            </a:r>
            <a:r>
              <a:rPr sz="902" dirty="0">
                <a:latin typeface="Times New Roman"/>
                <a:cs typeface="Times New Roman"/>
              </a:rPr>
              <a:t> </a:t>
            </a:r>
            <a:r>
              <a:rPr sz="902" spc="-109" dirty="0">
                <a:latin typeface="Times New Roman"/>
                <a:cs typeface="Times New Roman"/>
              </a:rPr>
              <a:t> </a:t>
            </a:r>
            <a:r>
              <a:rPr sz="902" spc="-4" dirty="0">
                <a:latin typeface="Calibri"/>
                <a:cs typeface="Calibri"/>
              </a:rPr>
              <a:t>re</a:t>
            </a:r>
            <a:r>
              <a:rPr sz="902" spc="-8" dirty="0">
                <a:latin typeface="Calibri"/>
                <a:cs typeface="Calibri"/>
              </a:rPr>
              <a:t>jec</a:t>
            </a:r>
            <a:r>
              <a:rPr sz="902" spc="-4" dirty="0">
                <a:latin typeface="Calibri"/>
                <a:cs typeface="Calibri"/>
              </a:rPr>
              <a:t>t</a:t>
            </a:r>
            <a:r>
              <a:rPr sz="902" spc="-15" dirty="0">
                <a:latin typeface="Calibri"/>
                <a:cs typeface="Calibri"/>
              </a:rPr>
              <a:t>e</a:t>
            </a:r>
            <a:r>
              <a:rPr sz="902" dirty="0">
                <a:latin typeface="Calibri"/>
                <a:cs typeface="Calibri"/>
              </a:rPr>
              <a:t>d</a:t>
            </a:r>
            <a:r>
              <a:rPr sz="902" dirty="0">
                <a:latin typeface="Times New Roman"/>
                <a:cs typeface="Times New Roman"/>
              </a:rPr>
              <a:t> </a:t>
            </a:r>
            <a:r>
              <a:rPr sz="902" spc="-90" dirty="0">
                <a:latin typeface="Times New Roman"/>
                <a:cs typeface="Times New Roman"/>
              </a:rPr>
              <a:t> </a:t>
            </a:r>
            <a:r>
              <a:rPr sz="902" spc="-11" dirty="0">
                <a:latin typeface="Calibri"/>
                <a:cs typeface="Calibri"/>
              </a:rPr>
              <a:t>i</a:t>
            </a:r>
            <a:r>
              <a:rPr sz="902" dirty="0">
                <a:latin typeface="Calibri"/>
                <a:cs typeface="Calibri"/>
              </a:rPr>
              <a:t>f</a:t>
            </a:r>
            <a:r>
              <a:rPr sz="902" dirty="0">
                <a:latin typeface="Times New Roman"/>
                <a:cs typeface="Times New Roman"/>
              </a:rPr>
              <a:t> </a:t>
            </a:r>
            <a:r>
              <a:rPr sz="902" spc="-90" dirty="0">
                <a:latin typeface="Times New Roman"/>
                <a:cs typeface="Times New Roman"/>
              </a:rPr>
              <a:t> </a:t>
            </a:r>
            <a:r>
              <a:rPr sz="902" spc="-4" dirty="0">
                <a:latin typeface="Calibri"/>
                <a:cs typeface="Calibri"/>
              </a:rPr>
              <a:t>I</a:t>
            </a:r>
            <a:r>
              <a:rPr sz="902" dirty="0">
                <a:latin typeface="Times New Roman"/>
                <a:cs typeface="Times New Roman"/>
              </a:rPr>
              <a:t> </a:t>
            </a:r>
            <a:r>
              <a:rPr sz="902" spc="-105" dirty="0">
                <a:latin typeface="Times New Roman"/>
                <a:cs typeface="Times New Roman"/>
              </a:rPr>
              <a:t> </a:t>
            </a:r>
            <a:r>
              <a:rPr sz="902" dirty="0">
                <a:latin typeface="Calibri"/>
                <a:cs typeface="Calibri"/>
              </a:rPr>
              <a:t>h</a:t>
            </a:r>
            <a:r>
              <a:rPr sz="902" spc="-8" dirty="0">
                <a:latin typeface="Calibri"/>
                <a:cs typeface="Calibri"/>
              </a:rPr>
              <a:t>ave</a:t>
            </a:r>
            <a:r>
              <a:rPr sz="902" dirty="0">
                <a:latin typeface="Times New Roman"/>
                <a:cs typeface="Times New Roman"/>
              </a:rPr>
              <a:t> </a:t>
            </a:r>
            <a:r>
              <a:rPr sz="902" spc="-101" dirty="0">
                <a:latin typeface="Times New Roman"/>
                <a:cs typeface="Times New Roman"/>
              </a:rPr>
              <a:t> </a:t>
            </a:r>
            <a:r>
              <a:rPr sz="902" dirty="0">
                <a:latin typeface="Calibri"/>
                <a:cs typeface="Calibri"/>
              </a:rPr>
              <a:t>fal</a:t>
            </a:r>
            <a:r>
              <a:rPr sz="902" spc="-4" dirty="0">
                <a:latin typeface="Calibri"/>
                <a:cs typeface="Calibri"/>
              </a:rPr>
              <a:t>s</a:t>
            </a:r>
            <a:r>
              <a:rPr sz="902" spc="-11" dirty="0">
                <a:latin typeface="Calibri"/>
                <a:cs typeface="Calibri"/>
              </a:rPr>
              <a:t>i</a:t>
            </a:r>
            <a:r>
              <a:rPr sz="902" dirty="0">
                <a:latin typeface="Calibri"/>
                <a:cs typeface="Calibri"/>
              </a:rPr>
              <a:t>f</a:t>
            </a:r>
            <a:r>
              <a:rPr sz="902" spc="-11" dirty="0">
                <a:latin typeface="Calibri"/>
                <a:cs typeface="Calibri"/>
              </a:rPr>
              <a:t>i</a:t>
            </a:r>
            <a:r>
              <a:rPr sz="902" spc="-8" dirty="0">
                <a:latin typeface="Calibri"/>
                <a:cs typeface="Calibri"/>
              </a:rPr>
              <a:t>ed</a:t>
            </a:r>
            <a:r>
              <a:rPr sz="902" dirty="0">
                <a:latin typeface="Times New Roman"/>
                <a:cs typeface="Times New Roman"/>
              </a:rPr>
              <a:t> </a:t>
            </a:r>
            <a:r>
              <a:rPr sz="902" spc="-30" dirty="0">
                <a:latin typeface="Times New Roman"/>
                <a:cs typeface="Times New Roman"/>
              </a:rPr>
              <a:t> </a:t>
            </a:r>
            <a:r>
              <a:rPr sz="902" spc="-11" dirty="0">
                <a:latin typeface="Calibri"/>
                <a:cs typeface="Calibri"/>
              </a:rPr>
              <a:t>a</a:t>
            </a:r>
            <a:r>
              <a:rPr sz="902" dirty="0">
                <a:latin typeface="Calibri"/>
                <a:cs typeface="Calibri"/>
              </a:rPr>
              <a:t>n</a:t>
            </a:r>
            <a:r>
              <a:rPr sz="902" spc="-8" dirty="0">
                <a:latin typeface="Calibri"/>
                <a:cs typeface="Calibri"/>
              </a:rPr>
              <a:t>y</a:t>
            </a:r>
            <a:r>
              <a:rPr sz="902" spc="-4" dirty="0">
                <a:latin typeface="Times New Roman"/>
                <a:cs typeface="Times New Roman"/>
              </a:rPr>
              <a:t> </a:t>
            </a:r>
            <a:r>
              <a:rPr sz="902" dirty="0">
                <a:latin typeface="Calibri"/>
                <a:cs typeface="Calibri"/>
              </a:rPr>
              <a:t>inf</a:t>
            </a:r>
            <a:r>
              <a:rPr sz="902" spc="-11" dirty="0">
                <a:latin typeface="Calibri"/>
                <a:cs typeface="Calibri"/>
              </a:rPr>
              <a:t>o</a:t>
            </a:r>
            <a:r>
              <a:rPr sz="902" spc="-4" dirty="0">
                <a:latin typeface="Calibri"/>
                <a:cs typeface="Calibri"/>
              </a:rPr>
              <a:t>r</a:t>
            </a:r>
            <a:r>
              <a:rPr sz="902" spc="-19" dirty="0">
                <a:latin typeface="Calibri"/>
                <a:cs typeface="Calibri"/>
              </a:rPr>
              <a:t>m</a:t>
            </a:r>
            <a:r>
              <a:rPr sz="902" spc="-8" dirty="0">
                <a:latin typeface="Calibri"/>
                <a:cs typeface="Calibri"/>
              </a:rPr>
              <a:t>a</a:t>
            </a:r>
            <a:r>
              <a:rPr sz="902" dirty="0">
                <a:latin typeface="Calibri"/>
                <a:cs typeface="Calibri"/>
              </a:rPr>
              <a:t>ti</a:t>
            </a:r>
            <a:r>
              <a:rPr sz="902" spc="-8" dirty="0">
                <a:latin typeface="Calibri"/>
                <a:cs typeface="Calibri"/>
              </a:rPr>
              <a:t>o</a:t>
            </a:r>
            <a:r>
              <a:rPr sz="902" dirty="0">
                <a:latin typeface="Calibri"/>
                <a:cs typeface="Calibri"/>
              </a:rPr>
              <a:t>n</a:t>
            </a:r>
            <a:r>
              <a:rPr sz="902" spc="-19" dirty="0">
                <a:latin typeface="Times New Roman"/>
                <a:cs typeface="Times New Roman"/>
              </a:rPr>
              <a:t> </a:t>
            </a:r>
            <a:r>
              <a:rPr sz="902" spc="-11" dirty="0">
                <a:latin typeface="Calibri"/>
                <a:cs typeface="Calibri"/>
              </a:rPr>
              <a:t>i</a:t>
            </a:r>
            <a:r>
              <a:rPr sz="902" dirty="0">
                <a:latin typeface="Calibri"/>
                <a:cs typeface="Calibri"/>
              </a:rPr>
              <a:t>n</a:t>
            </a:r>
            <a:r>
              <a:rPr sz="902" spc="-19" dirty="0">
                <a:latin typeface="Times New Roman"/>
                <a:cs typeface="Times New Roman"/>
              </a:rPr>
              <a:t> </a:t>
            </a:r>
            <a:r>
              <a:rPr sz="902" spc="-11" dirty="0">
                <a:latin typeface="Calibri"/>
                <a:cs typeface="Calibri"/>
              </a:rPr>
              <a:t>a</a:t>
            </a:r>
            <a:r>
              <a:rPr sz="902" dirty="0">
                <a:latin typeface="Calibri"/>
                <a:cs typeface="Calibri"/>
              </a:rPr>
              <a:t>n</a:t>
            </a:r>
            <a:r>
              <a:rPr sz="902" spc="-8" dirty="0">
                <a:latin typeface="Calibri"/>
                <a:cs typeface="Calibri"/>
              </a:rPr>
              <a:t>y</a:t>
            </a:r>
            <a:r>
              <a:rPr sz="902" spc="-23" dirty="0">
                <a:latin typeface="Times New Roman"/>
                <a:cs typeface="Times New Roman"/>
              </a:rPr>
              <a:t> </a:t>
            </a:r>
            <a:r>
              <a:rPr sz="902" spc="-4" dirty="0">
                <a:latin typeface="Calibri"/>
                <a:cs typeface="Calibri"/>
              </a:rPr>
              <a:t>w</a:t>
            </a:r>
            <a:r>
              <a:rPr sz="902" dirty="0">
                <a:latin typeface="Calibri"/>
                <a:cs typeface="Calibri"/>
              </a:rPr>
              <a:t>ay.</a:t>
            </a:r>
            <a:endParaRPr sz="902">
              <a:latin typeface="Calibri"/>
              <a:cs typeface="Calibri"/>
            </a:endParaRPr>
          </a:p>
          <a:p>
            <a:pPr>
              <a:lnSpc>
                <a:spcPct val="100000"/>
              </a:lnSpc>
            </a:pPr>
            <a:endParaRPr sz="902">
              <a:latin typeface="Times New Roman"/>
              <a:cs typeface="Times New Roman"/>
            </a:endParaRPr>
          </a:p>
          <a:p>
            <a:pPr>
              <a:lnSpc>
                <a:spcPct val="100000"/>
              </a:lnSpc>
            </a:pPr>
            <a:endParaRPr sz="902">
              <a:latin typeface="Times New Roman"/>
              <a:cs typeface="Times New Roman"/>
            </a:endParaRPr>
          </a:p>
          <a:p>
            <a:pPr marL="48661" marR="5692465">
              <a:lnSpc>
                <a:spcPct val="130800"/>
              </a:lnSpc>
              <a:spcBef>
                <a:spcPts val="541"/>
              </a:spcBef>
            </a:pPr>
            <a:r>
              <a:rPr sz="902" spc="-4" dirty="0">
                <a:latin typeface="Calibri"/>
                <a:cs typeface="Calibri"/>
              </a:rPr>
              <a:t>S</a:t>
            </a:r>
            <a:r>
              <a:rPr sz="902" dirty="0">
                <a:latin typeface="Calibri"/>
                <a:cs typeface="Calibri"/>
              </a:rPr>
              <a:t>ign</a:t>
            </a:r>
            <a:r>
              <a:rPr sz="902" spc="-8" dirty="0">
                <a:latin typeface="Calibri"/>
                <a:cs typeface="Calibri"/>
              </a:rPr>
              <a:t>at</a:t>
            </a:r>
            <a:r>
              <a:rPr sz="902" dirty="0">
                <a:latin typeface="Calibri"/>
                <a:cs typeface="Calibri"/>
              </a:rPr>
              <a:t>u</a:t>
            </a:r>
            <a:r>
              <a:rPr sz="902" spc="-4" dirty="0">
                <a:latin typeface="Calibri"/>
                <a:cs typeface="Calibri"/>
              </a:rPr>
              <a:t>re:</a:t>
            </a:r>
            <a:r>
              <a:rPr sz="902" spc="-4" dirty="0">
                <a:latin typeface="Times New Roman"/>
                <a:cs typeface="Times New Roman"/>
              </a:rPr>
              <a:t> </a:t>
            </a:r>
            <a:r>
              <a:rPr sz="902" spc="-8" dirty="0">
                <a:latin typeface="Calibri"/>
                <a:cs typeface="Calibri"/>
              </a:rPr>
              <a:t>Name:</a:t>
            </a:r>
            <a:r>
              <a:rPr sz="902" spc="-4" dirty="0">
                <a:latin typeface="Times New Roman"/>
                <a:cs typeface="Times New Roman"/>
              </a:rPr>
              <a:t> </a:t>
            </a:r>
            <a:r>
              <a:rPr sz="902" dirty="0">
                <a:latin typeface="Calibri"/>
                <a:cs typeface="Calibri"/>
              </a:rPr>
              <a:t>D</a:t>
            </a:r>
            <a:r>
              <a:rPr sz="902" spc="-8" dirty="0">
                <a:latin typeface="Calibri"/>
                <a:cs typeface="Calibri"/>
              </a:rPr>
              <a:t>a</a:t>
            </a:r>
            <a:r>
              <a:rPr sz="902" dirty="0">
                <a:latin typeface="Calibri"/>
                <a:cs typeface="Calibri"/>
              </a:rPr>
              <a:t>t</a:t>
            </a:r>
            <a:r>
              <a:rPr sz="902" spc="-15" dirty="0">
                <a:latin typeface="Calibri"/>
                <a:cs typeface="Calibri"/>
              </a:rPr>
              <a:t>e</a:t>
            </a:r>
            <a:r>
              <a:rPr sz="902" spc="-4" dirty="0">
                <a:latin typeface="Calibri"/>
                <a:cs typeface="Calibri"/>
              </a:rPr>
              <a:t>:</a:t>
            </a:r>
            <a:endParaRPr sz="902">
              <a:latin typeface="Calibri"/>
              <a:cs typeface="Calibri"/>
            </a:endParaRPr>
          </a:p>
        </p:txBody>
      </p:sp>
      <p:sp>
        <p:nvSpPr>
          <p:cNvPr id="4" name="object 4"/>
          <p:cNvSpPr txBox="1"/>
          <p:nvPr/>
        </p:nvSpPr>
        <p:spPr>
          <a:xfrm>
            <a:off x="677392" y="4501555"/>
            <a:ext cx="6202149" cy="662233"/>
          </a:xfrm>
          <a:prstGeom prst="rect">
            <a:avLst/>
          </a:prstGeom>
        </p:spPr>
        <p:txBody>
          <a:bodyPr vert="horz" wrap="square" lIns="0" tIns="0" rIns="0" bIns="0" rtlCol="0">
            <a:spAutoFit/>
          </a:bodyPr>
          <a:lstStyle/>
          <a:p>
            <a:pPr marL="9542"/>
            <a:r>
              <a:rPr sz="601" dirty="0">
                <a:latin typeface="Calibri"/>
                <a:cs typeface="Calibri"/>
              </a:rPr>
              <a:t>T</a:t>
            </a:r>
            <a:r>
              <a:rPr sz="601" spc="-4" dirty="0">
                <a:latin typeface="Calibri"/>
                <a:cs typeface="Calibri"/>
              </a:rPr>
              <a:t>h</a:t>
            </a:r>
            <a:r>
              <a:rPr sz="601" spc="-8"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a</a:t>
            </a:r>
            <a:r>
              <a:rPr sz="601" spc="-4" dirty="0">
                <a:latin typeface="Calibri"/>
                <a:cs typeface="Calibri"/>
              </a:rPr>
              <a:t>pp</a:t>
            </a:r>
            <a:r>
              <a:rPr sz="601" spc="-8" dirty="0">
                <a:latin typeface="Calibri"/>
                <a:cs typeface="Calibri"/>
              </a:rPr>
              <a:t>l</a:t>
            </a:r>
            <a:r>
              <a:rPr sz="601" spc="-4" dirty="0">
                <a:latin typeface="Calibri"/>
                <a:cs typeface="Calibri"/>
              </a:rPr>
              <a:t>ic</a:t>
            </a:r>
            <a:r>
              <a:rPr sz="601" dirty="0">
                <a:latin typeface="Calibri"/>
                <a:cs typeface="Calibri"/>
              </a:rPr>
              <a:t>a</a:t>
            </a:r>
            <a:r>
              <a:rPr sz="601" spc="-8" dirty="0">
                <a:latin typeface="Calibri"/>
                <a:cs typeface="Calibri"/>
              </a:rPr>
              <a:t>t</a:t>
            </a:r>
            <a:r>
              <a:rPr sz="601" spc="-4" dirty="0">
                <a:latin typeface="Calibri"/>
                <a:cs typeface="Calibri"/>
              </a:rPr>
              <a:t>i</a:t>
            </a:r>
            <a:r>
              <a:rPr sz="601" spc="4" dirty="0">
                <a:latin typeface="Calibri"/>
                <a:cs typeface="Calibri"/>
              </a:rPr>
              <a:t>o</a:t>
            </a:r>
            <a:r>
              <a:rPr sz="601" dirty="0">
                <a:latin typeface="Calibri"/>
                <a:cs typeface="Calibri"/>
              </a:rPr>
              <a:t>n</a:t>
            </a:r>
            <a:r>
              <a:rPr sz="601" spc="-19" dirty="0">
                <a:latin typeface="Times New Roman"/>
                <a:cs typeface="Times New Roman"/>
              </a:rPr>
              <a:t> </a:t>
            </a:r>
            <a:r>
              <a:rPr sz="601" spc="-4"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s</a:t>
            </a:r>
            <a:r>
              <a:rPr sz="601" spc="-8" dirty="0">
                <a:latin typeface="Calibri"/>
                <a:cs typeface="Calibri"/>
              </a:rPr>
              <a:t>u</a:t>
            </a:r>
            <a:r>
              <a:rPr sz="601" spc="-4" dirty="0">
                <a:latin typeface="Calibri"/>
                <a:cs typeface="Calibri"/>
              </a:rPr>
              <a:t>bj</a:t>
            </a:r>
            <a:r>
              <a:rPr sz="601" spc="-8" dirty="0">
                <a:latin typeface="Calibri"/>
                <a:cs typeface="Calibri"/>
              </a:rPr>
              <a:t>e</a:t>
            </a:r>
            <a:r>
              <a:rPr sz="601" spc="4" dirty="0">
                <a:latin typeface="Calibri"/>
                <a:cs typeface="Calibri"/>
              </a:rPr>
              <a:t>c</a:t>
            </a:r>
            <a:r>
              <a:rPr sz="601" dirty="0">
                <a:latin typeface="Calibri"/>
                <a:cs typeface="Calibri"/>
              </a:rPr>
              <a:t>t</a:t>
            </a:r>
            <a:r>
              <a:rPr sz="601" spc="-19" dirty="0">
                <a:latin typeface="Times New Roman"/>
                <a:cs typeface="Times New Roman"/>
              </a:rPr>
              <a:t> </a:t>
            </a:r>
            <a:r>
              <a:rPr sz="601" spc="-8" dirty="0">
                <a:latin typeface="Calibri"/>
                <a:cs typeface="Calibri"/>
              </a:rPr>
              <a:t>t</a:t>
            </a:r>
            <a:r>
              <a:rPr sz="601" dirty="0">
                <a:latin typeface="Calibri"/>
                <a:cs typeface="Calibri"/>
              </a:rPr>
              <a:t>o</a:t>
            </a:r>
            <a:r>
              <a:rPr sz="601" spc="-19" dirty="0">
                <a:latin typeface="Times New Roman"/>
                <a:cs typeface="Times New Roman"/>
              </a:rPr>
              <a:t> </a:t>
            </a:r>
            <a:r>
              <a:rPr sz="601" dirty="0">
                <a:latin typeface="Calibri"/>
                <a:cs typeface="Calibri"/>
              </a:rPr>
              <a:t>T</a:t>
            </a:r>
            <a:r>
              <a:rPr sz="601" spc="-4" dirty="0">
                <a:latin typeface="Calibri"/>
                <a:cs typeface="Calibri"/>
              </a:rPr>
              <a:t>er</a:t>
            </a:r>
            <a:r>
              <a:rPr sz="601" spc="4" dirty="0">
                <a:latin typeface="Calibri"/>
                <a:cs typeface="Calibri"/>
              </a:rPr>
              <a:t>m</a:t>
            </a:r>
            <a:r>
              <a:rPr sz="601" dirty="0">
                <a:latin typeface="Calibri"/>
                <a:cs typeface="Calibri"/>
              </a:rPr>
              <a:t>s</a:t>
            </a:r>
            <a:r>
              <a:rPr sz="601" spc="-19" dirty="0">
                <a:latin typeface="Times New Roman"/>
                <a:cs typeface="Times New Roman"/>
              </a:rPr>
              <a:t> </a:t>
            </a:r>
            <a:r>
              <a:rPr sz="601" spc="8" dirty="0">
                <a:latin typeface="Calibri"/>
                <a:cs typeface="Calibri"/>
              </a:rPr>
              <a:t>a</a:t>
            </a:r>
            <a:r>
              <a:rPr sz="601" spc="-4" dirty="0">
                <a:latin typeface="Calibri"/>
                <a:cs typeface="Calibri"/>
              </a:rPr>
              <a:t>n</a:t>
            </a:r>
            <a:r>
              <a:rPr sz="601" dirty="0">
                <a:latin typeface="Calibri"/>
                <a:cs typeface="Calibri"/>
              </a:rPr>
              <a:t>d</a:t>
            </a:r>
            <a:r>
              <a:rPr sz="601" spc="-19" dirty="0">
                <a:latin typeface="Times New Roman"/>
                <a:cs typeface="Times New Roman"/>
              </a:rPr>
              <a:t> </a:t>
            </a:r>
            <a:r>
              <a:rPr sz="601" spc="-4" dirty="0">
                <a:latin typeface="Calibri"/>
                <a:cs typeface="Calibri"/>
              </a:rPr>
              <a:t>Cond</a:t>
            </a:r>
            <a:r>
              <a:rPr sz="601" spc="-8" dirty="0">
                <a:latin typeface="Calibri"/>
                <a:cs typeface="Calibri"/>
              </a:rPr>
              <a:t>it</a:t>
            </a:r>
            <a:r>
              <a:rPr sz="601" spc="-4" dirty="0">
                <a:latin typeface="Calibri"/>
                <a:cs typeface="Calibri"/>
              </a:rPr>
              <a:t>ion</a:t>
            </a:r>
            <a:r>
              <a:rPr sz="601" dirty="0">
                <a:latin typeface="Calibri"/>
                <a:cs typeface="Calibri"/>
              </a:rPr>
              <a:t>s</a:t>
            </a:r>
            <a:r>
              <a:rPr sz="601" spc="-19" dirty="0">
                <a:latin typeface="Times New Roman"/>
                <a:cs typeface="Times New Roman"/>
              </a:rPr>
              <a:t> </a:t>
            </a:r>
            <a:r>
              <a:rPr sz="601" spc="4" dirty="0">
                <a:latin typeface="Calibri"/>
                <a:cs typeface="Calibri"/>
              </a:rPr>
              <a:t>s</a:t>
            </a:r>
            <a:r>
              <a:rPr sz="601" spc="-8" dirty="0">
                <a:latin typeface="Calibri"/>
                <a:cs typeface="Calibri"/>
              </a:rPr>
              <a:t>t</a:t>
            </a:r>
            <a:r>
              <a:rPr sz="601" dirty="0">
                <a:latin typeface="Calibri"/>
                <a:cs typeface="Calibri"/>
              </a:rPr>
              <a:t>a</a:t>
            </a:r>
            <a:r>
              <a:rPr sz="601" spc="-8" dirty="0">
                <a:latin typeface="Calibri"/>
                <a:cs typeface="Calibri"/>
              </a:rPr>
              <a:t>t</a:t>
            </a:r>
            <a:r>
              <a:rPr sz="601" spc="-4"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b</a:t>
            </a:r>
            <a:r>
              <a:rPr sz="601" spc="4" dirty="0">
                <a:latin typeface="Calibri"/>
                <a:cs typeface="Calibri"/>
              </a:rPr>
              <a:t>e</a:t>
            </a:r>
            <a:r>
              <a:rPr sz="601" spc="-4" dirty="0">
                <a:latin typeface="Calibri"/>
                <a:cs typeface="Calibri"/>
              </a:rPr>
              <a:t>lo</a:t>
            </a:r>
            <a:r>
              <a:rPr sz="601" spc="8" dirty="0">
                <a:latin typeface="Calibri"/>
                <a:cs typeface="Calibri"/>
              </a:rPr>
              <a:t>w</a:t>
            </a:r>
            <a:r>
              <a:rPr sz="601" dirty="0">
                <a:latin typeface="Calibri"/>
                <a:cs typeface="Calibri"/>
              </a:rPr>
              <a:t>:</a:t>
            </a:r>
          </a:p>
          <a:p>
            <a:pPr>
              <a:spcBef>
                <a:spcPts val="12"/>
              </a:spcBef>
            </a:pPr>
            <a:endParaRPr sz="751" dirty="0">
              <a:latin typeface="Times New Roman"/>
              <a:cs typeface="Times New Roman"/>
            </a:endParaRPr>
          </a:p>
          <a:p>
            <a:pPr marL="181289" indent="-171747">
              <a:buFont typeface="Calibri"/>
              <a:buAutoNum type="alphaLcPeriod"/>
              <a:tabLst>
                <a:tab pos="181766" algn="l"/>
              </a:tabLst>
            </a:pPr>
            <a:r>
              <a:rPr sz="601" spc="-4" dirty="0">
                <a:latin typeface="Calibri"/>
                <a:cs typeface="Calibri"/>
              </a:rPr>
              <a:t>Docu</a:t>
            </a:r>
            <a:r>
              <a:rPr sz="601" dirty="0">
                <a:latin typeface="Calibri"/>
                <a:cs typeface="Calibri"/>
              </a:rPr>
              <a:t>m</a:t>
            </a:r>
            <a:r>
              <a:rPr sz="601" spc="-4" dirty="0">
                <a:latin typeface="Calibri"/>
                <a:cs typeface="Calibri"/>
              </a:rPr>
              <a:t>en</a:t>
            </a:r>
            <a:r>
              <a:rPr sz="601" spc="-8" dirty="0">
                <a:latin typeface="Calibri"/>
                <a:cs typeface="Calibri"/>
              </a:rPr>
              <a:t>t</a:t>
            </a:r>
            <a:r>
              <a:rPr sz="601" dirty="0">
                <a:latin typeface="Calibri"/>
                <a:cs typeface="Calibri"/>
              </a:rPr>
              <a:t>s</a:t>
            </a:r>
            <a:r>
              <a:rPr sz="601" spc="-19" dirty="0">
                <a:latin typeface="Times New Roman"/>
                <a:cs typeface="Times New Roman"/>
              </a:rPr>
              <a:t> </a:t>
            </a:r>
            <a:r>
              <a:rPr sz="601" spc="-8" dirty="0">
                <a:latin typeface="Calibri"/>
                <a:cs typeface="Calibri"/>
              </a:rPr>
              <a:t>t</a:t>
            </a:r>
            <a:r>
              <a:rPr sz="601" spc="-4" dirty="0">
                <a:latin typeface="Calibri"/>
                <a:cs typeface="Calibri"/>
              </a:rPr>
              <a:t>ha</a:t>
            </a:r>
            <a:r>
              <a:rPr sz="601" dirty="0">
                <a:latin typeface="Calibri"/>
                <a:cs typeface="Calibri"/>
              </a:rPr>
              <a:t>t</a:t>
            </a:r>
            <a:r>
              <a:rPr sz="601" spc="-19" dirty="0">
                <a:latin typeface="Times New Roman"/>
                <a:cs typeface="Times New Roman"/>
              </a:rPr>
              <a:t> </a:t>
            </a:r>
            <a:r>
              <a:rPr sz="601" spc="-4" dirty="0">
                <a:latin typeface="Calibri"/>
                <a:cs typeface="Calibri"/>
              </a:rPr>
              <a:t>ar</a:t>
            </a:r>
            <a:r>
              <a:rPr sz="601" dirty="0">
                <a:latin typeface="Calibri"/>
                <a:cs typeface="Calibri"/>
              </a:rPr>
              <a:t>e</a:t>
            </a:r>
            <a:r>
              <a:rPr sz="601" spc="-19" dirty="0">
                <a:latin typeface="Times New Roman"/>
                <a:cs typeface="Times New Roman"/>
              </a:rPr>
              <a:t> </a:t>
            </a:r>
            <a:r>
              <a:rPr sz="601" spc="4" dirty="0">
                <a:latin typeface="Calibri"/>
                <a:cs typeface="Calibri"/>
              </a:rPr>
              <a:t>n</a:t>
            </a:r>
            <a:r>
              <a:rPr sz="601" spc="-4" dirty="0">
                <a:latin typeface="Calibri"/>
                <a:cs typeface="Calibri"/>
              </a:rPr>
              <a:t>o</a:t>
            </a:r>
            <a:r>
              <a:rPr sz="601" dirty="0">
                <a:latin typeface="Calibri"/>
                <a:cs typeface="Calibri"/>
              </a:rPr>
              <a:t>t</a:t>
            </a:r>
            <a:r>
              <a:rPr sz="601" spc="-19" dirty="0">
                <a:latin typeface="Times New Roman"/>
                <a:cs typeface="Times New Roman"/>
              </a:rPr>
              <a:t> </a:t>
            </a:r>
            <a:r>
              <a:rPr sz="601" spc="-8" dirty="0">
                <a:latin typeface="Calibri"/>
                <a:cs typeface="Calibri"/>
              </a:rPr>
              <a:t>i</a:t>
            </a:r>
            <a:r>
              <a:rPr sz="601" dirty="0">
                <a:latin typeface="Calibri"/>
                <a:cs typeface="Calibri"/>
              </a:rPr>
              <a:t>n</a:t>
            </a:r>
            <a:r>
              <a:rPr sz="601" spc="-19" dirty="0">
                <a:latin typeface="Times New Roman"/>
                <a:cs typeface="Times New Roman"/>
              </a:rPr>
              <a:t> </a:t>
            </a:r>
            <a:r>
              <a:rPr sz="601" dirty="0">
                <a:latin typeface="Calibri"/>
                <a:cs typeface="Calibri"/>
              </a:rPr>
              <a:t>E</a:t>
            </a:r>
            <a:r>
              <a:rPr sz="601" spc="-4" dirty="0">
                <a:latin typeface="Calibri"/>
                <a:cs typeface="Calibri"/>
              </a:rPr>
              <a:t>n</a:t>
            </a:r>
            <a:r>
              <a:rPr sz="601" dirty="0">
                <a:latin typeface="Calibri"/>
                <a:cs typeface="Calibri"/>
              </a:rPr>
              <a:t>g</a:t>
            </a:r>
            <a:r>
              <a:rPr sz="601" spc="-4" dirty="0">
                <a:latin typeface="Calibri"/>
                <a:cs typeface="Calibri"/>
              </a:rPr>
              <a:t>li</a:t>
            </a:r>
            <a:r>
              <a:rPr sz="601" dirty="0">
                <a:latin typeface="Calibri"/>
                <a:cs typeface="Calibri"/>
              </a:rPr>
              <a:t>sh</a:t>
            </a:r>
            <a:r>
              <a:rPr sz="601" spc="-19" dirty="0">
                <a:latin typeface="Times New Roman"/>
                <a:cs typeface="Times New Roman"/>
              </a:rPr>
              <a:t> </a:t>
            </a:r>
            <a:r>
              <a:rPr sz="601" spc="4" dirty="0">
                <a:latin typeface="Calibri"/>
                <a:cs typeface="Calibri"/>
              </a:rPr>
              <a:t>o</a:t>
            </a:r>
            <a:r>
              <a:rPr sz="601" dirty="0">
                <a:latin typeface="Calibri"/>
                <a:cs typeface="Calibri"/>
              </a:rPr>
              <a:t>r</a:t>
            </a:r>
            <a:r>
              <a:rPr sz="601" spc="-11" dirty="0">
                <a:latin typeface="Times New Roman"/>
                <a:cs typeface="Times New Roman"/>
              </a:rPr>
              <a:t> </a:t>
            </a:r>
            <a:r>
              <a:rPr sz="601" spc="-8" dirty="0">
                <a:latin typeface="Calibri"/>
                <a:cs typeface="Calibri"/>
              </a:rPr>
              <a:t>B</a:t>
            </a:r>
            <a:r>
              <a:rPr sz="601" dirty="0">
                <a:latin typeface="Calibri"/>
                <a:cs typeface="Calibri"/>
              </a:rPr>
              <a:t>a</a:t>
            </a:r>
            <a:r>
              <a:rPr sz="601" spc="-4" dirty="0">
                <a:latin typeface="Calibri"/>
                <a:cs typeface="Calibri"/>
              </a:rPr>
              <a:t>h</a:t>
            </a:r>
            <a:r>
              <a:rPr sz="601" dirty="0">
                <a:latin typeface="Calibri"/>
                <a:cs typeface="Calibri"/>
              </a:rPr>
              <a:t>a</a:t>
            </a:r>
            <a:r>
              <a:rPr sz="601" spc="-4" dirty="0">
                <a:latin typeface="Calibri"/>
                <a:cs typeface="Calibri"/>
              </a:rPr>
              <a:t>s</a:t>
            </a:r>
            <a:r>
              <a:rPr sz="601" dirty="0">
                <a:latin typeface="Calibri"/>
                <a:cs typeface="Calibri"/>
              </a:rPr>
              <a:t>a</a:t>
            </a:r>
            <a:r>
              <a:rPr sz="601" spc="-19" dirty="0">
                <a:latin typeface="Times New Roman"/>
                <a:cs typeface="Times New Roman"/>
              </a:rPr>
              <a:t> </a:t>
            </a:r>
            <a:r>
              <a:rPr sz="601" spc="-4" dirty="0">
                <a:latin typeface="Calibri"/>
                <a:cs typeface="Calibri"/>
              </a:rPr>
              <a:t>M</a:t>
            </a:r>
            <a:r>
              <a:rPr sz="601" dirty="0">
                <a:latin typeface="Calibri"/>
                <a:cs typeface="Calibri"/>
              </a:rPr>
              <a:t>a</a:t>
            </a:r>
            <a:r>
              <a:rPr sz="601" spc="-8" dirty="0">
                <a:latin typeface="Calibri"/>
                <a:cs typeface="Calibri"/>
              </a:rPr>
              <a:t>l</a:t>
            </a:r>
            <a:r>
              <a:rPr sz="601" dirty="0">
                <a:latin typeface="Calibri"/>
                <a:cs typeface="Calibri"/>
              </a:rPr>
              <a:t>a</a:t>
            </a:r>
            <a:r>
              <a:rPr sz="601" spc="-8" dirty="0">
                <a:latin typeface="Calibri"/>
                <a:cs typeface="Calibri"/>
              </a:rPr>
              <a:t>y</a:t>
            </a:r>
            <a:r>
              <a:rPr sz="601" dirty="0">
                <a:latin typeface="Calibri"/>
                <a:cs typeface="Calibri"/>
              </a:rPr>
              <a:t>s</a:t>
            </a:r>
            <a:r>
              <a:rPr sz="601" spc="-8" dirty="0">
                <a:latin typeface="Calibri"/>
                <a:cs typeface="Calibri"/>
              </a:rPr>
              <a:t>i</a:t>
            </a:r>
            <a:r>
              <a:rPr sz="601" dirty="0">
                <a:latin typeface="Calibri"/>
                <a:cs typeface="Calibri"/>
              </a:rPr>
              <a:t>a</a:t>
            </a:r>
            <a:r>
              <a:rPr sz="601" spc="-19" dirty="0">
                <a:latin typeface="Times New Roman"/>
                <a:cs typeface="Times New Roman"/>
              </a:rPr>
              <a:t> </a:t>
            </a:r>
            <a:r>
              <a:rPr sz="601" spc="4" dirty="0">
                <a:latin typeface="Calibri"/>
                <a:cs typeface="Calibri"/>
              </a:rPr>
              <a:t>m</a:t>
            </a:r>
            <a:r>
              <a:rPr sz="601" spc="-4" dirty="0">
                <a:latin typeface="Calibri"/>
                <a:cs typeface="Calibri"/>
              </a:rPr>
              <a:t>us</a:t>
            </a:r>
            <a:r>
              <a:rPr sz="601" dirty="0">
                <a:latin typeface="Calibri"/>
                <a:cs typeface="Calibri"/>
              </a:rPr>
              <a:t>t</a:t>
            </a:r>
            <a:r>
              <a:rPr sz="601" spc="-19" dirty="0">
                <a:latin typeface="Times New Roman"/>
                <a:cs typeface="Times New Roman"/>
              </a:rPr>
              <a:t> </a:t>
            </a:r>
            <a:r>
              <a:rPr sz="601" spc="-4" dirty="0">
                <a:latin typeface="Calibri"/>
                <a:cs typeface="Calibri"/>
              </a:rPr>
              <a:t>b</a:t>
            </a:r>
            <a:r>
              <a:rPr sz="601" dirty="0">
                <a:latin typeface="Calibri"/>
                <a:cs typeface="Calibri"/>
              </a:rPr>
              <a:t>e</a:t>
            </a:r>
            <a:r>
              <a:rPr sz="601" spc="-19" dirty="0">
                <a:latin typeface="Times New Roman"/>
                <a:cs typeface="Times New Roman"/>
              </a:rPr>
              <a:t> </a:t>
            </a:r>
            <a:r>
              <a:rPr sz="601" spc="-4" dirty="0">
                <a:latin typeface="Calibri"/>
                <a:cs typeface="Calibri"/>
              </a:rPr>
              <a:t>ac</a:t>
            </a:r>
            <a:r>
              <a:rPr sz="601" spc="4" dirty="0">
                <a:latin typeface="Calibri"/>
                <a:cs typeface="Calibri"/>
              </a:rPr>
              <a:t>c</a:t>
            </a:r>
            <a:r>
              <a:rPr sz="601" spc="-4" dirty="0">
                <a:latin typeface="Calibri"/>
                <a:cs typeface="Calibri"/>
              </a:rPr>
              <a:t>o</a:t>
            </a:r>
            <a:r>
              <a:rPr sz="601" spc="4" dirty="0">
                <a:latin typeface="Calibri"/>
                <a:cs typeface="Calibri"/>
              </a:rPr>
              <a:t>m</a:t>
            </a:r>
            <a:r>
              <a:rPr sz="601" spc="-4" dirty="0">
                <a:latin typeface="Calibri"/>
                <a:cs typeface="Calibri"/>
              </a:rPr>
              <a:t>pan</a:t>
            </a:r>
            <a:r>
              <a:rPr sz="601" spc="-8" dirty="0">
                <a:latin typeface="Calibri"/>
                <a:cs typeface="Calibri"/>
              </a:rPr>
              <a:t>i</a:t>
            </a:r>
            <a:r>
              <a:rPr sz="601" spc="-4"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b</a:t>
            </a:r>
            <a:r>
              <a:rPr sz="601" dirty="0">
                <a:latin typeface="Calibri"/>
                <a:cs typeface="Calibri"/>
              </a:rPr>
              <a:t>y</a:t>
            </a:r>
            <a:r>
              <a:rPr sz="601" spc="-19" dirty="0">
                <a:latin typeface="Times New Roman"/>
                <a:cs typeface="Times New Roman"/>
              </a:rPr>
              <a:t> </a:t>
            </a:r>
            <a:r>
              <a:rPr sz="601" dirty="0">
                <a:latin typeface="Calibri"/>
                <a:cs typeface="Calibri"/>
              </a:rPr>
              <a:t>a</a:t>
            </a:r>
            <a:r>
              <a:rPr sz="601" spc="-19" dirty="0">
                <a:latin typeface="Times New Roman"/>
                <a:cs typeface="Times New Roman"/>
              </a:rPr>
              <a:t> </a:t>
            </a:r>
            <a:r>
              <a:rPr sz="601" spc="-8" dirty="0">
                <a:latin typeface="Calibri"/>
                <a:cs typeface="Calibri"/>
              </a:rPr>
              <a:t>c</a:t>
            </a:r>
            <a:r>
              <a:rPr sz="601" spc="-4" dirty="0">
                <a:latin typeface="Calibri"/>
                <a:cs typeface="Calibri"/>
              </a:rPr>
              <a:t>e</a:t>
            </a:r>
            <a:r>
              <a:rPr sz="601" spc="4" dirty="0">
                <a:latin typeface="Calibri"/>
                <a:cs typeface="Calibri"/>
              </a:rPr>
              <a:t>r</a:t>
            </a:r>
            <a:r>
              <a:rPr sz="601" spc="-8" dirty="0">
                <a:latin typeface="Calibri"/>
                <a:cs typeface="Calibri"/>
              </a:rPr>
              <a:t>t</a:t>
            </a:r>
            <a:r>
              <a:rPr sz="601" spc="-4" dirty="0">
                <a:latin typeface="Calibri"/>
                <a:cs typeface="Calibri"/>
              </a:rPr>
              <a:t>if</a:t>
            </a:r>
            <a:r>
              <a:rPr sz="601" spc="4" dirty="0">
                <a:latin typeface="Calibri"/>
                <a:cs typeface="Calibri"/>
              </a:rPr>
              <a:t>i</a:t>
            </a:r>
            <a:r>
              <a:rPr sz="601" spc="-4"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fu</a:t>
            </a:r>
            <a:r>
              <a:rPr sz="601" dirty="0">
                <a:latin typeface="Calibri"/>
                <a:cs typeface="Calibri"/>
              </a:rPr>
              <a:t>ll</a:t>
            </a:r>
            <a:r>
              <a:rPr sz="601" spc="-19" dirty="0">
                <a:latin typeface="Times New Roman"/>
                <a:cs typeface="Times New Roman"/>
              </a:rPr>
              <a:t> </a:t>
            </a:r>
            <a:r>
              <a:rPr sz="601" spc="-8" dirty="0">
                <a:latin typeface="Calibri"/>
                <a:cs typeface="Calibri"/>
              </a:rPr>
              <a:t>t</a:t>
            </a:r>
            <a:r>
              <a:rPr sz="601" spc="-4" dirty="0">
                <a:latin typeface="Calibri"/>
                <a:cs typeface="Calibri"/>
              </a:rPr>
              <a:t>r</a:t>
            </a:r>
            <a:r>
              <a:rPr sz="601" dirty="0">
                <a:latin typeface="Calibri"/>
                <a:cs typeface="Calibri"/>
              </a:rPr>
              <a:t>a</a:t>
            </a:r>
            <a:r>
              <a:rPr sz="601" spc="-4" dirty="0">
                <a:latin typeface="Calibri"/>
                <a:cs typeface="Calibri"/>
              </a:rPr>
              <a:t>n</a:t>
            </a:r>
            <a:r>
              <a:rPr sz="601" spc="4" dirty="0">
                <a:latin typeface="Calibri"/>
                <a:cs typeface="Calibri"/>
              </a:rPr>
              <a:t>s</a:t>
            </a:r>
            <a:r>
              <a:rPr sz="601" spc="-4" dirty="0">
                <a:latin typeface="Calibri"/>
                <a:cs typeface="Calibri"/>
              </a:rPr>
              <a:t>l</a:t>
            </a:r>
            <a:r>
              <a:rPr sz="601" dirty="0">
                <a:latin typeface="Calibri"/>
                <a:cs typeface="Calibri"/>
              </a:rPr>
              <a:t>a</a:t>
            </a:r>
            <a:r>
              <a:rPr sz="601" spc="-8" dirty="0">
                <a:latin typeface="Calibri"/>
                <a:cs typeface="Calibri"/>
              </a:rPr>
              <a:t>t</a:t>
            </a:r>
            <a:r>
              <a:rPr sz="601" spc="-4" dirty="0">
                <a:latin typeface="Calibri"/>
                <a:cs typeface="Calibri"/>
              </a:rPr>
              <a:t>ion.</a:t>
            </a:r>
            <a:endParaRPr sz="601" dirty="0">
              <a:latin typeface="Calibri"/>
              <a:cs typeface="Calibri"/>
            </a:endParaRPr>
          </a:p>
          <a:p>
            <a:pPr marL="181289" indent="-171747">
              <a:spcBef>
                <a:spcPts val="8"/>
              </a:spcBef>
              <a:buFont typeface="Calibri"/>
              <a:buAutoNum type="alphaLcPeriod"/>
              <a:tabLst>
                <a:tab pos="181766" algn="l"/>
              </a:tabLst>
            </a:pPr>
            <a:r>
              <a:rPr sz="601" dirty="0">
                <a:latin typeface="Calibri"/>
                <a:cs typeface="Calibri"/>
              </a:rPr>
              <a:t>T</a:t>
            </a:r>
            <a:r>
              <a:rPr sz="601" spc="-4" dirty="0">
                <a:latin typeface="Calibri"/>
                <a:cs typeface="Calibri"/>
              </a:rPr>
              <a:t>h</a:t>
            </a:r>
            <a:r>
              <a:rPr sz="601" dirty="0">
                <a:latin typeface="Calibri"/>
                <a:cs typeface="Calibri"/>
              </a:rPr>
              <a:t>e</a:t>
            </a:r>
            <a:r>
              <a:rPr sz="601" spc="-23" dirty="0">
                <a:latin typeface="Times New Roman"/>
                <a:cs typeface="Times New Roman"/>
              </a:rPr>
              <a:t> </a:t>
            </a:r>
            <a:r>
              <a:rPr sz="601" spc="-4" dirty="0">
                <a:latin typeface="Calibri"/>
                <a:cs typeface="Calibri"/>
              </a:rPr>
              <a:t>M</a:t>
            </a:r>
            <a:r>
              <a:rPr sz="601" dirty="0">
                <a:latin typeface="Calibri"/>
                <a:cs typeface="Calibri"/>
              </a:rPr>
              <a:t>a</a:t>
            </a:r>
            <a:r>
              <a:rPr sz="601" spc="-8" dirty="0">
                <a:latin typeface="Calibri"/>
                <a:cs typeface="Calibri"/>
              </a:rPr>
              <a:t>l</a:t>
            </a:r>
            <a:r>
              <a:rPr sz="601" dirty="0">
                <a:latin typeface="Calibri"/>
                <a:cs typeface="Calibri"/>
              </a:rPr>
              <a:t>a</a:t>
            </a:r>
            <a:r>
              <a:rPr sz="601" spc="-8" dirty="0">
                <a:latin typeface="Calibri"/>
                <a:cs typeface="Calibri"/>
              </a:rPr>
              <a:t>y</a:t>
            </a:r>
            <a:r>
              <a:rPr sz="601" dirty="0">
                <a:latin typeface="Calibri"/>
                <a:cs typeface="Calibri"/>
              </a:rPr>
              <a:t>s</a:t>
            </a:r>
            <a:r>
              <a:rPr sz="601" spc="-8" dirty="0">
                <a:latin typeface="Calibri"/>
                <a:cs typeface="Calibri"/>
              </a:rPr>
              <a:t>i</a:t>
            </a:r>
            <a:r>
              <a:rPr sz="601" dirty="0">
                <a:latin typeface="Calibri"/>
                <a:cs typeface="Calibri"/>
              </a:rPr>
              <a:t>an</a:t>
            </a:r>
            <a:r>
              <a:rPr sz="601" spc="-19" dirty="0">
                <a:latin typeface="Times New Roman"/>
                <a:cs typeface="Times New Roman"/>
              </a:rPr>
              <a:t> </a:t>
            </a:r>
            <a:r>
              <a:rPr sz="601" spc="-4" dirty="0">
                <a:latin typeface="Calibri"/>
                <a:cs typeface="Calibri"/>
              </a:rPr>
              <a:t>Quali</a:t>
            </a:r>
            <a:r>
              <a:rPr sz="601" spc="4" dirty="0">
                <a:latin typeface="Calibri"/>
                <a:cs typeface="Calibri"/>
              </a:rPr>
              <a:t>f</a:t>
            </a:r>
            <a:r>
              <a:rPr sz="601" spc="-4" dirty="0">
                <a:latin typeface="Calibri"/>
                <a:cs typeface="Calibri"/>
              </a:rPr>
              <a:t>ic</a:t>
            </a:r>
            <a:r>
              <a:rPr sz="601" dirty="0">
                <a:latin typeface="Calibri"/>
                <a:cs typeface="Calibri"/>
              </a:rPr>
              <a:t>a</a:t>
            </a:r>
            <a:r>
              <a:rPr sz="601" spc="-8" dirty="0">
                <a:latin typeface="Calibri"/>
                <a:cs typeface="Calibri"/>
              </a:rPr>
              <a:t>t</a:t>
            </a:r>
            <a:r>
              <a:rPr sz="601" spc="4" dirty="0">
                <a:latin typeface="Calibri"/>
                <a:cs typeface="Calibri"/>
              </a:rPr>
              <a:t>i</a:t>
            </a:r>
            <a:r>
              <a:rPr sz="601" spc="-4" dirty="0">
                <a:latin typeface="Calibri"/>
                <a:cs typeface="Calibri"/>
              </a:rPr>
              <a:t>on</a:t>
            </a:r>
            <a:r>
              <a:rPr sz="601" dirty="0">
                <a:latin typeface="Calibri"/>
                <a:cs typeface="Calibri"/>
              </a:rPr>
              <a:t>s</a:t>
            </a:r>
            <a:r>
              <a:rPr sz="601" spc="-19" dirty="0">
                <a:latin typeface="Times New Roman"/>
                <a:cs typeface="Times New Roman"/>
              </a:rPr>
              <a:t> </a:t>
            </a:r>
            <a:r>
              <a:rPr sz="601" dirty="0">
                <a:latin typeface="Calibri"/>
                <a:cs typeface="Calibri"/>
              </a:rPr>
              <a:t>A</a:t>
            </a:r>
            <a:r>
              <a:rPr sz="601" spc="4" dirty="0">
                <a:latin typeface="Calibri"/>
                <a:cs typeface="Calibri"/>
              </a:rPr>
              <a:t>g</a:t>
            </a:r>
            <a:r>
              <a:rPr sz="601" spc="-4" dirty="0">
                <a:latin typeface="Calibri"/>
                <a:cs typeface="Calibri"/>
              </a:rPr>
              <a:t>en</a:t>
            </a:r>
            <a:r>
              <a:rPr sz="601" spc="-8" dirty="0">
                <a:latin typeface="Calibri"/>
                <a:cs typeface="Calibri"/>
              </a:rPr>
              <a:t>c</a:t>
            </a:r>
            <a:r>
              <a:rPr sz="601" dirty="0">
                <a:latin typeface="Calibri"/>
                <a:cs typeface="Calibri"/>
              </a:rPr>
              <a:t>y</a:t>
            </a:r>
            <a:r>
              <a:rPr sz="601" spc="-19" dirty="0">
                <a:latin typeface="Times New Roman"/>
                <a:cs typeface="Times New Roman"/>
              </a:rPr>
              <a:t> </a:t>
            </a:r>
            <a:r>
              <a:rPr sz="601" spc="-8" dirty="0">
                <a:latin typeface="Calibri"/>
                <a:cs typeface="Calibri"/>
              </a:rPr>
              <a:t>(</a:t>
            </a:r>
            <a:r>
              <a:rPr sz="601" spc="-4" dirty="0">
                <a:latin typeface="Calibri"/>
                <a:cs typeface="Calibri"/>
              </a:rPr>
              <a:t>M</a:t>
            </a:r>
            <a:r>
              <a:rPr sz="601" dirty="0">
                <a:latin typeface="Calibri"/>
                <a:cs typeface="Calibri"/>
              </a:rPr>
              <a:t>QA)</a:t>
            </a:r>
            <a:r>
              <a:rPr sz="601" spc="-15" dirty="0">
                <a:latin typeface="Times New Roman"/>
                <a:cs typeface="Times New Roman"/>
              </a:rPr>
              <a:t> </a:t>
            </a:r>
            <a:r>
              <a:rPr sz="601" spc="-4"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a</a:t>
            </a:r>
            <a:r>
              <a:rPr sz="601" spc="-4" dirty="0">
                <a:latin typeface="Calibri"/>
                <a:cs typeface="Calibri"/>
              </a:rPr>
              <a:t>u</a:t>
            </a:r>
            <a:r>
              <a:rPr sz="601" spc="-8" dirty="0">
                <a:latin typeface="Calibri"/>
                <a:cs typeface="Calibri"/>
              </a:rPr>
              <a:t>t</a:t>
            </a:r>
            <a:r>
              <a:rPr sz="601" spc="-4" dirty="0">
                <a:latin typeface="Calibri"/>
                <a:cs typeface="Calibri"/>
              </a:rPr>
              <a:t>h</a:t>
            </a:r>
            <a:r>
              <a:rPr sz="601" spc="-8" dirty="0">
                <a:latin typeface="Calibri"/>
                <a:cs typeface="Calibri"/>
              </a:rPr>
              <a:t>o</a:t>
            </a:r>
            <a:r>
              <a:rPr sz="601" spc="-4" dirty="0">
                <a:latin typeface="Calibri"/>
                <a:cs typeface="Calibri"/>
              </a:rPr>
              <a:t>r</a:t>
            </a:r>
            <a:r>
              <a:rPr sz="601" spc="4" dirty="0">
                <a:latin typeface="Calibri"/>
                <a:cs typeface="Calibri"/>
              </a:rPr>
              <a:t>i</a:t>
            </a:r>
            <a:r>
              <a:rPr sz="601" dirty="0">
                <a:latin typeface="Calibri"/>
                <a:cs typeface="Calibri"/>
              </a:rPr>
              <a:t>s</a:t>
            </a:r>
            <a:r>
              <a:rPr sz="601" spc="-8"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b</a:t>
            </a:r>
            <a:r>
              <a:rPr sz="601" dirty="0">
                <a:latin typeface="Calibri"/>
                <a:cs typeface="Calibri"/>
              </a:rPr>
              <a:t>y</a:t>
            </a:r>
            <a:r>
              <a:rPr sz="601" spc="-19"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19" dirty="0">
                <a:latin typeface="Times New Roman"/>
                <a:cs typeface="Times New Roman"/>
              </a:rPr>
              <a:t> </a:t>
            </a:r>
            <a:r>
              <a:rPr sz="601" spc="-4" dirty="0">
                <a:latin typeface="Calibri"/>
                <a:cs typeface="Calibri"/>
              </a:rPr>
              <a:t>applic</a:t>
            </a:r>
            <a:r>
              <a:rPr sz="601" dirty="0">
                <a:latin typeface="Calibri"/>
                <a:cs typeface="Calibri"/>
              </a:rPr>
              <a:t>a</a:t>
            </a:r>
            <a:r>
              <a:rPr sz="601" spc="4" dirty="0">
                <a:latin typeface="Calibri"/>
                <a:cs typeface="Calibri"/>
              </a:rPr>
              <a:t>n</a:t>
            </a:r>
            <a:r>
              <a:rPr sz="601" spc="-8" dirty="0">
                <a:latin typeface="Calibri"/>
                <a:cs typeface="Calibri"/>
              </a:rPr>
              <a:t>t</a:t>
            </a:r>
            <a:r>
              <a:rPr sz="601" dirty="0">
                <a:latin typeface="Calibri"/>
                <a:cs typeface="Calibri"/>
              </a:rPr>
              <a:t>,</a:t>
            </a:r>
            <a:r>
              <a:rPr sz="601" spc="-15" dirty="0">
                <a:latin typeface="Times New Roman"/>
                <a:cs typeface="Times New Roman"/>
              </a:rPr>
              <a:t> </a:t>
            </a:r>
            <a:r>
              <a:rPr sz="601" spc="-8" dirty="0">
                <a:latin typeface="Calibri"/>
                <a:cs typeface="Calibri"/>
              </a:rPr>
              <a:t>t</a:t>
            </a:r>
            <a:r>
              <a:rPr sz="601" dirty="0">
                <a:latin typeface="Calibri"/>
                <a:cs typeface="Calibri"/>
              </a:rPr>
              <a:t>o</a:t>
            </a:r>
            <a:r>
              <a:rPr sz="601" spc="-19" dirty="0">
                <a:latin typeface="Times New Roman"/>
                <a:cs typeface="Times New Roman"/>
              </a:rPr>
              <a:t> </a:t>
            </a:r>
            <a:r>
              <a:rPr sz="601" dirty="0">
                <a:latin typeface="Calibri"/>
                <a:cs typeface="Calibri"/>
              </a:rPr>
              <a:t>ma</a:t>
            </a:r>
            <a:r>
              <a:rPr sz="601" spc="-8" dirty="0">
                <a:latin typeface="Calibri"/>
                <a:cs typeface="Calibri"/>
              </a:rPr>
              <a:t>k</a:t>
            </a:r>
            <a:r>
              <a:rPr sz="601" dirty="0">
                <a:latin typeface="Calibri"/>
                <a:cs typeface="Calibri"/>
              </a:rPr>
              <a:t>e</a:t>
            </a:r>
            <a:r>
              <a:rPr sz="601" spc="-19" dirty="0">
                <a:latin typeface="Times New Roman"/>
                <a:cs typeface="Times New Roman"/>
              </a:rPr>
              <a:t> </a:t>
            </a:r>
            <a:r>
              <a:rPr sz="601" spc="-8" dirty="0">
                <a:latin typeface="Calibri"/>
                <a:cs typeface="Calibri"/>
              </a:rPr>
              <a:t>r</a:t>
            </a:r>
            <a:r>
              <a:rPr sz="601" spc="-4" dirty="0">
                <a:latin typeface="Calibri"/>
                <a:cs typeface="Calibri"/>
              </a:rPr>
              <a:t>ef</a:t>
            </a:r>
            <a:r>
              <a:rPr sz="601" spc="4" dirty="0">
                <a:latin typeface="Calibri"/>
                <a:cs typeface="Calibri"/>
              </a:rPr>
              <a:t>e</a:t>
            </a:r>
            <a:r>
              <a:rPr sz="601" spc="-4" dirty="0">
                <a:latin typeface="Calibri"/>
                <a:cs typeface="Calibri"/>
              </a:rPr>
              <a:t>ren</a:t>
            </a:r>
            <a:r>
              <a:rPr sz="601" spc="-8" dirty="0">
                <a:latin typeface="Calibri"/>
                <a:cs typeface="Calibri"/>
              </a:rPr>
              <a:t>c</a:t>
            </a:r>
            <a:r>
              <a:rPr sz="601" spc="-4" dirty="0">
                <a:latin typeface="Calibri"/>
                <a:cs typeface="Calibri"/>
              </a:rPr>
              <a:t>e</a:t>
            </a:r>
            <a:r>
              <a:rPr sz="601" dirty="0">
                <a:latin typeface="Calibri"/>
                <a:cs typeface="Calibri"/>
              </a:rPr>
              <a:t>s</a:t>
            </a:r>
            <a:r>
              <a:rPr sz="601" spc="-11" dirty="0">
                <a:latin typeface="Times New Roman"/>
                <a:cs typeface="Times New Roman"/>
              </a:rPr>
              <a:t> </a:t>
            </a:r>
            <a:r>
              <a:rPr sz="601" spc="-8" dirty="0">
                <a:latin typeface="Calibri"/>
                <a:cs typeface="Calibri"/>
              </a:rPr>
              <a:t>t</a:t>
            </a:r>
            <a:r>
              <a:rPr sz="601" dirty="0">
                <a:latin typeface="Calibri"/>
                <a:cs typeface="Calibri"/>
              </a:rPr>
              <a:t>o</a:t>
            </a:r>
            <a:r>
              <a:rPr sz="601" spc="-19" dirty="0">
                <a:latin typeface="Times New Roman"/>
                <a:cs typeface="Times New Roman"/>
              </a:rPr>
              <a:t> </a:t>
            </a:r>
            <a:r>
              <a:rPr sz="601" spc="-4" dirty="0">
                <a:latin typeface="Calibri"/>
                <a:cs typeface="Calibri"/>
              </a:rPr>
              <a:t>an</a:t>
            </a:r>
            <a:r>
              <a:rPr sz="601" dirty="0">
                <a:latin typeface="Calibri"/>
                <a:cs typeface="Calibri"/>
              </a:rPr>
              <a:t>d</a:t>
            </a:r>
            <a:r>
              <a:rPr sz="601" spc="-19" dirty="0">
                <a:latin typeface="Times New Roman"/>
                <a:cs typeface="Times New Roman"/>
              </a:rPr>
              <a:t> </a:t>
            </a:r>
            <a:r>
              <a:rPr sz="601" spc="-4" dirty="0">
                <a:latin typeface="Calibri"/>
                <a:cs typeface="Calibri"/>
              </a:rPr>
              <a:t>u</a:t>
            </a:r>
            <a:r>
              <a:rPr sz="601" dirty="0">
                <a:latin typeface="Calibri"/>
                <a:cs typeface="Calibri"/>
              </a:rPr>
              <a:t>se</a:t>
            </a:r>
            <a:r>
              <a:rPr sz="601" spc="-11"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19" dirty="0">
                <a:latin typeface="Times New Roman"/>
                <a:cs typeface="Times New Roman"/>
              </a:rPr>
              <a:t> </a:t>
            </a:r>
            <a:r>
              <a:rPr sz="601" spc="-8" dirty="0">
                <a:latin typeface="Calibri"/>
                <a:cs typeface="Calibri"/>
              </a:rPr>
              <a:t>i</a:t>
            </a:r>
            <a:r>
              <a:rPr sz="601" spc="4" dirty="0">
                <a:latin typeface="Calibri"/>
                <a:cs typeface="Calibri"/>
              </a:rPr>
              <a:t>n</a:t>
            </a:r>
            <a:r>
              <a:rPr sz="601" spc="-4" dirty="0">
                <a:latin typeface="Calibri"/>
                <a:cs typeface="Calibri"/>
              </a:rPr>
              <a:t>for</a:t>
            </a:r>
            <a:r>
              <a:rPr sz="601" spc="4" dirty="0">
                <a:latin typeface="Calibri"/>
                <a:cs typeface="Calibri"/>
              </a:rPr>
              <a:t>m</a:t>
            </a:r>
            <a:r>
              <a:rPr sz="601" dirty="0">
                <a:latin typeface="Calibri"/>
                <a:cs typeface="Calibri"/>
              </a:rPr>
              <a:t>a</a:t>
            </a:r>
            <a:r>
              <a:rPr sz="601" spc="-8" dirty="0">
                <a:latin typeface="Calibri"/>
                <a:cs typeface="Calibri"/>
              </a:rPr>
              <a:t>t</a:t>
            </a:r>
            <a:r>
              <a:rPr sz="601" spc="-4" dirty="0">
                <a:latin typeface="Calibri"/>
                <a:cs typeface="Calibri"/>
              </a:rPr>
              <a:t>io</a:t>
            </a:r>
            <a:r>
              <a:rPr sz="601" dirty="0">
                <a:latin typeface="Calibri"/>
                <a:cs typeface="Calibri"/>
              </a:rPr>
              <a:t>n</a:t>
            </a:r>
            <a:r>
              <a:rPr sz="601" spc="-19" dirty="0">
                <a:latin typeface="Times New Roman"/>
                <a:cs typeface="Times New Roman"/>
              </a:rPr>
              <a:t> </a:t>
            </a:r>
            <a:r>
              <a:rPr sz="601" spc="-4" dirty="0">
                <a:latin typeface="Calibri"/>
                <a:cs typeface="Calibri"/>
              </a:rPr>
              <a:t>o</a:t>
            </a:r>
            <a:r>
              <a:rPr sz="601" dirty="0">
                <a:latin typeface="Calibri"/>
                <a:cs typeface="Calibri"/>
              </a:rPr>
              <a:t>r</a:t>
            </a:r>
            <a:r>
              <a:rPr sz="601" spc="-19" dirty="0">
                <a:latin typeface="Times New Roman"/>
                <a:cs typeface="Times New Roman"/>
              </a:rPr>
              <a:t> </a:t>
            </a:r>
            <a:r>
              <a:rPr sz="601" spc="-4" dirty="0">
                <a:latin typeface="Calibri"/>
                <a:cs typeface="Calibri"/>
              </a:rPr>
              <a:t>d</a:t>
            </a:r>
            <a:r>
              <a:rPr sz="601" spc="8" dirty="0">
                <a:latin typeface="Calibri"/>
                <a:cs typeface="Calibri"/>
              </a:rPr>
              <a:t>a</a:t>
            </a:r>
            <a:r>
              <a:rPr sz="601" spc="-8" dirty="0">
                <a:latin typeface="Calibri"/>
                <a:cs typeface="Calibri"/>
              </a:rPr>
              <a:t>t</a:t>
            </a:r>
            <a:r>
              <a:rPr sz="601" dirty="0">
                <a:latin typeface="Calibri"/>
                <a:cs typeface="Calibri"/>
              </a:rPr>
              <a:t>a</a:t>
            </a:r>
            <a:r>
              <a:rPr sz="601" spc="-19" dirty="0">
                <a:latin typeface="Times New Roman"/>
                <a:cs typeface="Times New Roman"/>
              </a:rPr>
              <a:t> </a:t>
            </a:r>
            <a:r>
              <a:rPr sz="601" spc="-4" dirty="0">
                <a:latin typeface="Calibri"/>
                <a:cs typeface="Calibri"/>
              </a:rPr>
              <a:t>i</a:t>
            </a:r>
            <a:r>
              <a:rPr sz="601" dirty="0">
                <a:latin typeface="Calibri"/>
                <a:cs typeface="Calibri"/>
              </a:rPr>
              <a:t>n</a:t>
            </a:r>
            <a:r>
              <a:rPr sz="601" spc="-19" dirty="0">
                <a:latin typeface="Times New Roman"/>
                <a:cs typeface="Times New Roman"/>
              </a:rPr>
              <a:t> </a:t>
            </a:r>
            <a:r>
              <a:rPr sz="601" spc="-8" dirty="0">
                <a:latin typeface="Calibri"/>
                <a:cs typeface="Calibri"/>
              </a:rPr>
              <a:t>t</a:t>
            </a:r>
            <a:r>
              <a:rPr sz="601" spc="4" dirty="0">
                <a:latin typeface="Calibri"/>
                <a:cs typeface="Calibri"/>
              </a:rPr>
              <a:t>h</a:t>
            </a:r>
            <a:r>
              <a:rPr sz="601" spc="-4"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a</a:t>
            </a:r>
            <a:r>
              <a:rPr sz="601" spc="-4" dirty="0">
                <a:latin typeface="Calibri"/>
                <a:cs typeface="Calibri"/>
              </a:rPr>
              <a:t>pp</a:t>
            </a:r>
            <a:r>
              <a:rPr sz="601" spc="-8" dirty="0">
                <a:latin typeface="Calibri"/>
                <a:cs typeface="Calibri"/>
              </a:rPr>
              <a:t>l</a:t>
            </a:r>
            <a:r>
              <a:rPr sz="601" spc="4" dirty="0">
                <a:latin typeface="Calibri"/>
                <a:cs typeface="Calibri"/>
              </a:rPr>
              <a:t>i</a:t>
            </a:r>
            <a:r>
              <a:rPr sz="601" spc="-4" dirty="0">
                <a:latin typeface="Calibri"/>
                <a:cs typeface="Calibri"/>
              </a:rPr>
              <a:t>c</a:t>
            </a:r>
            <a:r>
              <a:rPr sz="601" dirty="0">
                <a:latin typeface="Calibri"/>
                <a:cs typeface="Calibri"/>
              </a:rPr>
              <a:t>a</a:t>
            </a:r>
            <a:r>
              <a:rPr sz="601" spc="-8" dirty="0">
                <a:latin typeface="Calibri"/>
                <a:cs typeface="Calibri"/>
              </a:rPr>
              <a:t>t</a:t>
            </a:r>
            <a:r>
              <a:rPr sz="601" spc="-4" dirty="0">
                <a:latin typeface="Calibri"/>
                <a:cs typeface="Calibri"/>
              </a:rPr>
              <a:t>io</a:t>
            </a:r>
            <a:r>
              <a:rPr sz="601" dirty="0">
                <a:latin typeface="Calibri"/>
                <a:cs typeface="Calibri"/>
              </a:rPr>
              <a:t>n</a:t>
            </a:r>
            <a:r>
              <a:rPr sz="601" spc="-19" dirty="0">
                <a:latin typeface="Times New Roman"/>
                <a:cs typeface="Times New Roman"/>
              </a:rPr>
              <a:t> </a:t>
            </a:r>
            <a:r>
              <a:rPr sz="601" spc="8" dirty="0">
                <a:latin typeface="Calibri"/>
                <a:cs typeface="Calibri"/>
              </a:rPr>
              <a:t>a</a:t>
            </a:r>
            <a:r>
              <a:rPr sz="601" dirty="0">
                <a:latin typeface="Calibri"/>
                <a:cs typeface="Calibri"/>
              </a:rPr>
              <a:t>s</a:t>
            </a:r>
            <a:r>
              <a:rPr sz="601" spc="-19" dirty="0">
                <a:latin typeface="Times New Roman"/>
                <a:cs typeface="Times New Roman"/>
              </a:rPr>
              <a:t> </a:t>
            </a:r>
            <a:r>
              <a:rPr sz="601" spc="4" dirty="0">
                <a:latin typeface="Calibri"/>
                <a:cs typeface="Calibri"/>
              </a:rPr>
              <a:t>m</a:t>
            </a:r>
            <a:r>
              <a:rPr sz="601" dirty="0">
                <a:latin typeface="Calibri"/>
                <a:cs typeface="Calibri"/>
              </a:rPr>
              <a:t>ay</a:t>
            </a:r>
            <a:r>
              <a:rPr sz="601" spc="-19" dirty="0">
                <a:latin typeface="Times New Roman"/>
                <a:cs typeface="Times New Roman"/>
              </a:rPr>
              <a:t> </a:t>
            </a:r>
            <a:r>
              <a:rPr sz="601" spc="-4" dirty="0">
                <a:latin typeface="Calibri"/>
                <a:cs typeface="Calibri"/>
              </a:rPr>
              <a:t>b</a:t>
            </a:r>
            <a:r>
              <a:rPr sz="601" dirty="0">
                <a:latin typeface="Calibri"/>
                <a:cs typeface="Calibri"/>
              </a:rPr>
              <a:t>e</a:t>
            </a:r>
            <a:r>
              <a:rPr sz="601" spc="-19" dirty="0">
                <a:latin typeface="Times New Roman"/>
                <a:cs typeface="Times New Roman"/>
              </a:rPr>
              <a:t> </a:t>
            </a:r>
            <a:r>
              <a:rPr sz="601" spc="-4" dirty="0">
                <a:latin typeface="Calibri"/>
                <a:cs typeface="Calibri"/>
              </a:rPr>
              <a:t>dee</a:t>
            </a:r>
            <a:r>
              <a:rPr sz="601" spc="4" dirty="0">
                <a:latin typeface="Calibri"/>
                <a:cs typeface="Calibri"/>
              </a:rPr>
              <a:t>m</a:t>
            </a:r>
            <a:r>
              <a:rPr sz="601" spc="-4" dirty="0">
                <a:latin typeface="Calibri"/>
                <a:cs typeface="Calibri"/>
              </a:rPr>
              <a:t>e</a:t>
            </a:r>
            <a:r>
              <a:rPr sz="601" dirty="0">
                <a:latin typeface="Calibri"/>
                <a:cs typeface="Calibri"/>
              </a:rPr>
              <a:t>d</a:t>
            </a:r>
            <a:r>
              <a:rPr sz="601" spc="-19" dirty="0">
                <a:latin typeface="Times New Roman"/>
                <a:cs typeface="Times New Roman"/>
              </a:rPr>
              <a:t> </a:t>
            </a:r>
            <a:r>
              <a:rPr sz="601" spc="-4" dirty="0">
                <a:latin typeface="Calibri"/>
                <a:cs typeface="Calibri"/>
              </a:rPr>
              <a:t>n</a:t>
            </a:r>
            <a:r>
              <a:rPr sz="601" spc="11" dirty="0">
                <a:latin typeface="Calibri"/>
                <a:cs typeface="Calibri"/>
              </a:rPr>
              <a:t>e</a:t>
            </a:r>
            <a:r>
              <a:rPr sz="601" spc="-4" dirty="0">
                <a:latin typeface="Calibri"/>
                <a:cs typeface="Calibri"/>
              </a:rPr>
              <a:t>ce</a:t>
            </a:r>
            <a:r>
              <a:rPr sz="601" dirty="0">
                <a:latin typeface="Calibri"/>
                <a:cs typeface="Calibri"/>
              </a:rPr>
              <a:t>s</a:t>
            </a:r>
            <a:r>
              <a:rPr sz="601" spc="-4" dirty="0">
                <a:latin typeface="Calibri"/>
                <a:cs typeface="Calibri"/>
              </a:rPr>
              <a:t>s</a:t>
            </a:r>
            <a:r>
              <a:rPr sz="601" dirty="0">
                <a:latin typeface="Calibri"/>
                <a:cs typeface="Calibri"/>
              </a:rPr>
              <a:t>a</a:t>
            </a:r>
            <a:r>
              <a:rPr sz="601" spc="-8" dirty="0">
                <a:latin typeface="Calibri"/>
                <a:cs typeface="Calibri"/>
              </a:rPr>
              <a:t>r</a:t>
            </a:r>
            <a:r>
              <a:rPr sz="601" spc="-4" dirty="0">
                <a:latin typeface="Calibri"/>
                <a:cs typeface="Calibri"/>
              </a:rPr>
              <a:t>y</a:t>
            </a:r>
            <a:r>
              <a:rPr sz="601" dirty="0">
                <a:latin typeface="Calibri"/>
                <a:cs typeface="Calibri"/>
              </a:rPr>
              <a:t>.</a:t>
            </a:r>
          </a:p>
          <a:p>
            <a:pPr marL="181289" marR="3817" indent="-171747">
              <a:lnSpc>
                <a:spcPts val="736"/>
              </a:lnSpc>
              <a:spcBef>
                <a:spcPts val="19"/>
              </a:spcBef>
              <a:buFont typeface="Calibri"/>
              <a:buAutoNum type="alphaLcPeriod"/>
              <a:tabLst>
                <a:tab pos="181766" algn="l"/>
              </a:tabLst>
            </a:pPr>
            <a:r>
              <a:rPr sz="601" dirty="0">
                <a:latin typeface="Calibri"/>
                <a:cs typeface="Calibri"/>
              </a:rPr>
              <a:t>T</a:t>
            </a:r>
            <a:r>
              <a:rPr sz="601" spc="-4" dirty="0">
                <a:latin typeface="Calibri"/>
                <a:cs typeface="Calibri"/>
              </a:rPr>
              <a:t>h</a:t>
            </a:r>
            <a:r>
              <a:rPr sz="601" dirty="0">
                <a:latin typeface="Calibri"/>
                <a:cs typeface="Calibri"/>
              </a:rPr>
              <a:t>e</a:t>
            </a:r>
            <a:r>
              <a:rPr sz="601" spc="-38" dirty="0">
                <a:latin typeface="Times New Roman"/>
                <a:cs typeface="Times New Roman"/>
              </a:rPr>
              <a:t> </a:t>
            </a:r>
            <a:r>
              <a:rPr sz="601" spc="-4" dirty="0">
                <a:latin typeface="Calibri"/>
                <a:cs typeface="Calibri"/>
              </a:rPr>
              <a:t>cer</a:t>
            </a:r>
            <a:r>
              <a:rPr sz="601" spc="-8" dirty="0">
                <a:latin typeface="Calibri"/>
                <a:cs typeface="Calibri"/>
              </a:rPr>
              <a:t>t</a:t>
            </a:r>
            <a:r>
              <a:rPr sz="601" spc="-4" dirty="0">
                <a:latin typeface="Calibri"/>
                <a:cs typeface="Calibri"/>
              </a:rPr>
              <a:t>ific</a:t>
            </a:r>
            <a:r>
              <a:rPr sz="601" spc="8" dirty="0">
                <a:latin typeface="Calibri"/>
                <a:cs typeface="Calibri"/>
              </a:rPr>
              <a:t>a</a:t>
            </a:r>
            <a:r>
              <a:rPr sz="601" spc="-8" dirty="0">
                <a:latin typeface="Calibri"/>
                <a:cs typeface="Calibri"/>
              </a:rPr>
              <a:t>t</a:t>
            </a:r>
            <a:r>
              <a:rPr sz="601" spc="-4" dirty="0">
                <a:latin typeface="Calibri"/>
                <a:cs typeface="Calibri"/>
              </a:rPr>
              <a:t>io</a:t>
            </a:r>
            <a:r>
              <a:rPr sz="601" dirty="0">
                <a:latin typeface="Calibri"/>
                <a:cs typeface="Calibri"/>
              </a:rPr>
              <a:t>n</a:t>
            </a:r>
            <a:r>
              <a:rPr sz="601" spc="-38" dirty="0">
                <a:latin typeface="Times New Roman"/>
                <a:cs typeface="Times New Roman"/>
              </a:rPr>
              <a:t> </a:t>
            </a:r>
            <a:r>
              <a:rPr sz="601" dirty="0">
                <a:latin typeface="Calibri"/>
                <a:cs typeface="Calibri"/>
              </a:rPr>
              <a:t>a</a:t>
            </a:r>
            <a:r>
              <a:rPr sz="601" spc="-4" dirty="0">
                <a:latin typeface="Calibri"/>
                <a:cs typeface="Calibri"/>
              </a:rPr>
              <a:t>pp</a:t>
            </a:r>
            <a:r>
              <a:rPr sz="601" dirty="0">
                <a:latin typeface="Calibri"/>
                <a:cs typeface="Calibri"/>
              </a:rPr>
              <a:t>l</a:t>
            </a:r>
            <a:r>
              <a:rPr sz="601" spc="-4" dirty="0">
                <a:latin typeface="Calibri"/>
                <a:cs typeface="Calibri"/>
              </a:rPr>
              <a:t>ie</a:t>
            </a:r>
            <a:r>
              <a:rPr sz="601" dirty="0">
                <a:latin typeface="Calibri"/>
                <a:cs typeface="Calibri"/>
              </a:rPr>
              <a:t>d</a:t>
            </a:r>
            <a:r>
              <a:rPr sz="601" spc="-38" dirty="0">
                <a:latin typeface="Times New Roman"/>
                <a:cs typeface="Times New Roman"/>
              </a:rPr>
              <a:t> </a:t>
            </a:r>
            <a:r>
              <a:rPr sz="601" spc="-4" dirty="0">
                <a:latin typeface="Calibri"/>
                <a:cs typeface="Calibri"/>
              </a:rPr>
              <a:t>fo</a:t>
            </a:r>
            <a:r>
              <a:rPr sz="601" dirty="0">
                <a:latin typeface="Calibri"/>
                <a:cs typeface="Calibri"/>
              </a:rPr>
              <a:t>r</a:t>
            </a:r>
            <a:r>
              <a:rPr sz="601" spc="-38" dirty="0">
                <a:latin typeface="Times New Roman"/>
                <a:cs typeface="Times New Roman"/>
              </a:rPr>
              <a:t> </a:t>
            </a:r>
            <a:r>
              <a:rPr sz="601" spc="-4" dirty="0">
                <a:latin typeface="Calibri"/>
                <a:cs typeface="Calibri"/>
              </a:rPr>
              <a:t>i</a:t>
            </a:r>
            <a:r>
              <a:rPr sz="601" dirty="0">
                <a:latin typeface="Calibri"/>
                <a:cs typeface="Calibri"/>
              </a:rPr>
              <a:t>s</a:t>
            </a:r>
            <a:r>
              <a:rPr sz="601" spc="-38" dirty="0">
                <a:latin typeface="Times New Roman"/>
                <a:cs typeface="Times New Roman"/>
              </a:rPr>
              <a:t> </a:t>
            </a:r>
            <a:r>
              <a:rPr sz="601" spc="-4" dirty="0">
                <a:latin typeface="Calibri"/>
                <a:cs typeface="Calibri"/>
              </a:rPr>
              <a:t>d</a:t>
            </a:r>
            <a:r>
              <a:rPr sz="601" spc="-8" dirty="0">
                <a:latin typeface="Calibri"/>
                <a:cs typeface="Calibri"/>
              </a:rPr>
              <a:t>e</a:t>
            </a:r>
            <a:r>
              <a:rPr sz="601" dirty="0">
                <a:latin typeface="Calibri"/>
                <a:cs typeface="Calibri"/>
              </a:rPr>
              <a:t>s</a:t>
            </a:r>
            <a:r>
              <a:rPr sz="601" spc="-8" dirty="0">
                <a:latin typeface="Calibri"/>
                <a:cs typeface="Calibri"/>
              </a:rPr>
              <a:t>i</a:t>
            </a:r>
            <a:r>
              <a:rPr sz="601" spc="4" dirty="0">
                <a:latin typeface="Calibri"/>
                <a:cs typeface="Calibri"/>
              </a:rPr>
              <a:t>g</a:t>
            </a:r>
            <a:r>
              <a:rPr sz="601" spc="-4" dirty="0">
                <a:latin typeface="Calibri"/>
                <a:cs typeface="Calibri"/>
              </a:rPr>
              <a:t>n</a:t>
            </a:r>
            <a:r>
              <a:rPr sz="601" spc="4" dirty="0">
                <a:latin typeface="Calibri"/>
                <a:cs typeface="Calibri"/>
              </a:rPr>
              <a:t>e</a:t>
            </a:r>
            <a:r>
              <a:rPr sz="601" dirty="0">
                <a:latin typeface="Calibri"/>
                <a:cs typeface="Calibri"/>
              </a:rPr>
              <a:t>d</a:t>
            </a:r>
            <a:r>
              <a:rPr sz="601" spc="-38" dirty="0">
                <a:latin typeface="Times New Roman"/>
                <a:cs typeface="Times New Roman"/>
              </a:rPr>
              <a:t> </a:t>
            </a:r>
            <a:r>
              <a:rPr sz="601" spc="-8" dirty="0">
                <a:latin typeface="Calibri"/>
                <a:cs typeface="Calibri"/>
              </a:rPr>
              <a:t>t</a:t>
            </a:r>
            <a:r>
              <a:rPr sz="601" dirty="0">
                <a:latin typeface="Calibri"/>
                <a:cs typeface="Calibri"/>
              </a:rPr>
              <a:t>o</a:t>
            </a:r>
            <a:r>
              <a:rPr sz="601" spc="-38" dirty="0">
                <a:latin typeface="Times New Roman"/>
                <a:cs typeface="Times New Roman"/>
              </a:rPr>
              <a:t> </a:t>
            </a:r>
            <a:r>
              <a:rPr sz="601" spc="4" dirty="0">
                <a:latin typeface="Calibri"/>
                <a:cs typeface="Calibri"/>
              </a:rPr>
              <a:t>m</a:t>
            </a:r>
            <a:r>
              <a:rPr sz="601" spc="-4" dirty="0">
                <a:latin typeface="Calibri"/>
                <a:cs typeface="Calibri"/>
              </a:rPr>
              <a:t>ee</a:t>
            </a:r>
            <a:r>
              <a:rPr sz="601" dirty="0">
                <a:latin typeface="Calibri"/>
                <a:cs typeface="Calibri"/>
              </a:rPr>
              <a:t>t</a:t>
            </a:r>
            <a:r>
              <a:rPr sz="601" spc="-38" dirty="0">
                <a:latin typeface="Times New Roman"/>
                <a:cs typeface="Times New Roman"/>
              </a:rPr>
              <a:t> </a:t>
            </a:r>
            <a:r>
              <a:rPr sz="601" spc="-4" dirty="0">
                <a:latin typeface="Calibri"/>
                <a:cs typeface="Calibri"/>
              </a:rPr>
              <a:t>require</a:t>
            </a:r>
            <a:r>
              <a:rPr sz="601" spc="4" dirty="0">
                <a:latin typeface="Calibri"/>
                <a:cs typeface="Calibri"/>
              </a:rPr>
              <a:t>m</a:t>
            </a:r>
            <a:r>
              <a:rPr sz="601" spc="-4" dirty="0">
                <a:latin typeface="Calibri"/>
                <a:cs typeface="Calibri"/>
              </a:rPr>
              <a:t>en</a:t>
            </a:r>
            <a:r>
              <a:rPr sz="601" spc="-8" dirty="0">
                <a:latin typeface="Calibri"/>
                <a:cs typeface="Calibri"/>
              </a:rPr>
              <a:t>t</a:t>
            </a:r>
            <a:r>
              <a:rPr sz="601" dirty="0">
                <a:latin typeface="Calibri"/>
                <a:cs typeface="Calibri"/>
              </a:rPr>
              <a:t>s</a:t>
            </a:r>
            <a:r>
              <a:rPr sz="601" spc="-38" dirty="0">
                <a:latin typeface="Times New Roman"/>
                <a:cs typeface="Times New Roman"/>
              </a:rPr>
              <a:t> </a:t>
            </a:r>
            <a:r>
              <a:rPr sz="601" dirty="0">
                <a:latin typeface="Calibri"/>
                <a:cs typeface="Calibri"/>
              </a:rPr>
              <a:t>s</a:t>
            </a:r>
            <a:r>
              <a:rPr sz="601" spc="-8" dirty="0">
                <a:latin typeface="Calibri"/>
                <a:cs typeface="Calibri"/>
              </a:rPr>
              <a:t>e</a:t>
            </a:r>
            <a:r>
              <a:rPr sz="601" dirty="0">
                <a:latin typeface="Calibri"/>
                <a:cs typeface="Calibri"/>
              </a:rPr>
              <a:t>t</a:t>
            </a:r>
            <a:r>
              <a:rPr sz="601" spc="-38" dirty="0">
                <a:latin typeface="Times New Roman"/>
                <a:cs typeface="Times New Roman"/>
              </a:rPr>
              <a:t> </a:t>
            </a:r>
            <a:r>
              <a:rPr sz="601" spc="-4" dirty="0">
                <a:latin typeface="Calibri"/>
                <a:cs typeface="Calibri"/>
              </a:rPr>
              <a:t>b</a:t>
            </a:r>
            <a:r>
              <a:rPr sz="601" dirty="0">
                <a:latin typeface="Calibri"/>
                <a:cs typeface="Calibri"/>
              </a:rPr>
              <a:t>y</a:t>
            </a:r>
            <a:r>
              <a:rPr sz="601" spc="-41"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38" dirty="0">
                <a:latin typeface="Times New Roman"/>
                <a:cs typeface="Times New Roman"/>
              </a:rPr>
              <a:t> </a:t>
            </a:r>
            <a:r>
              <a:rPr sz="601" spc="4" dirty="0">
                <a:latin typeface="Calibri"/>
                <a:cs typeface="Calibri"/>
              </a:rPr>
              <a:t>M</a:t>
            </a:r>
            <a:r>
              <a:rPr sz="601" dirty="0">
                <a:latin typeface="Calibri"/>
                <a:cs typeface="Calibri"/>
              </a:rPr>
              <a:t>QA.</a:t>
            </a:r>
            <a:r>
              <a:rPr sz="601" spc="-34" dirty="0">
                <a:latin typeface="Times New Roman"/>
                <a:cs typeface="Times New Roman"/>
              </a:rPr>
              <a:t> </a:t>
            </a:r>
            <a:r>
              <a:rPr sz="601" dirty="0">
                <a:latin typeface="Calibri"/>
                <a:cs typeface="Calibri"/>
              </a:rPr>
              <a:t>A</a:t>
            </a:r>
            <a:r>
              <a:rPr sz="601" spc="-11" dirty="0">
                <a:latin typeface="Calibri"/>
                <a:cs typeface="Calibri"/>
              </a:rPr>
              <a:t>d</a:t>
            </a:r>
            <a:r>
              <a:rPr sz="601" spc="4" dirty="0">
                <a:latin typeface="Calibri"/>
                <a:cs typeface="Calibri"/>
              </a:rPr>
              <a:t>m</a:t>
            </a:r>
            <a:r>
              <a:rPr sz="601" spc="-4" dirty="0">
                <a:latin typeface="Calibri"/>
                <a:cs typeface="Calibri"/>
              </a:rPr>
              <a:t>i</a:t>
            </a:r>
            <a:r>
              <a:rPr sz="601" dirty="0">
                <a:latin typeface="Calibri"/>
                <a:cs typeface="Calibri"/>
              </a:rPr>
              <a:t>s</a:t>
            </a:r>
            <a:r>
              <a:rPr sz="601" spc="-4" dirty="0">
                <a:latin typeface="Calibri"/>
                <a:cs typeface="Calibri"/>
              </a:rPr>
              <a:t>sio</a:t>
            </a:r>
            <a:r>
              <a:rPr sz="601" dirty="0">
                <a:latin typeface="Calibri"/>
                <a:cs typeface="Calibri"/>
              </a:rPr>
              <a:t>n</a:t>
            </a:r>
            <a:r>
              <a:rPr sz="601" spc="-38" dirty="0">
                <a:latin typeface="Times New Roman"/>
                <a:cs typeface="Times New Roman"/>
              </a:rPr>
              <a:t> </a:t>
            </a:r>
            <a:r>
              <a:rPr sz="601" spc="-8" dirty="0">
                <a:latin typeface="Calibri"/>
                <a:cs typeface="Calibri"/>
              </a:rPr>
              <a:t>t</a:t>
            </a:r>
            <a:r>
              <a:rPr sz="601" dirty="0">
                <a:latin typeface="Calibri"/>
                <a:cs typeface="Calibri"/>
              </a:rPr>
              <a:t>o</a:t>
            </a:r>
            <a:r>
              <a:rPr sz="601" spc="-38"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38" dirty="0">
                <a:latin typeface="Times New Roman"/>
                <a:cs typeface="Times New Roman"/>
              </a:rPr>
              <a:t> </a:t>
            </a:r>
            <a:r>
              <a:rPr sz="601" dirty="0">
                <a:latin typeface="Calibri"/>
                <a:cs typeface="Calibri"/>
              </a:rPr>
              <a:t>A</a:t>
            </a:r>
            <a:r>
              <a:rPr sz="601" spc="-4" dirty="0">
                <a:latin typeface="Calibri"/>
                <a:cs typeface="Calibri"/>
              </a:rPr>
              <a:t>c</a:t>
            </a:r>
            <a:r>
              <a:rPr sz="601" dirty="0">
                <a:latin typeface="Calibri"/>
                <a:cs typeface="Calibri"/>
              </a:rPr>
              <a:t>a</a:t>
            </a:r>
            <a:r>
              <a:rPr sz="601" spc="-4" dirty="0">
                <a:latin typeface="Calibri"/>
                <a:cs typeface="Calibri"/>
              </a:rPr>
              <a:t>de</a:t>
            </a:r>
            <a:r>
              <a:rPr sz="601" spc="4" dirty="0">
                <a:latin typeface="Calibri"/>
                <a:cs typeface="Calibri"/>
              </a:rPr>
              <a:t>m</a:t>
            </a:r>
            <a:r>
              <a:rPr sz="601" spc="-4" dirty="0">
                <a:latin typeface="Calibri"/>
                <a:cs typeface="Calibri"/>
              </a:rPr>
              <a:t>i</a:t>
            </a:r>
            <a:r>
              <a:rPr sz="601" dirty="0">
                <a:latin typeface="Calibri"/>
                <a:cs typeface="Calibri"/>
              </a:rPr>
              <a:t>c</a:t>
            </a:r>
            <a:r>
              <a:rPr sz="601" spc="-38" dirty="0">
                <a:latin typeface="Times New Roman"/>
                <a:cs typeface="Times New Roman"/>
              </a:rPr>
              <a:t> </a:t>
            </a:r>
            <a:r>
              <a:rPr sz="601" dirty="0">
                <a:latin typeface="Calibri"/>
                <a:cs typeface="Calibri"/>
              </a:rPr>
              <a:t>P</a:t>
            </a:r>
            <a:r>
              <a:rPr sz="601" spc="-4" dirty="0">
                <a:latin typeface="Calibri"/>
                <a:cs typeface="Calibri"/>
              </a:rPr>
              <a:t>r</a:t>
            </a:r>
            <a:r>
              <a:rPr sz="601" spc="-15" dirty="0">
                <a:latin typeface="Calibri"/>
                <a:cs typeface="Calibri"/>
              </a:rPr>
              <a:t>o</a:t>
            </a:r>
            <a:r>
              <a:rPr sz="601" spc="4" dirty="0">
                <a:latin typeface="Calibri"/>
                <a:cs typeface="Calibri"/>
              </a:rPr>
              <a:t>g</a:t>
            </a:r>
            <a:r>
              <a:rPr sz="601" spc="-4" dirty="0">
                <a:latin typeface="Calibri"/>
                <a:cs typeface="Calibri"/>
              </a:rPr>
              <a:t>r</a:t>
            </a:r>
            <a:r>
              <a:rPr sz="601" dirty="0">
                <a:latin typeface="Calibri"/>
                <a:cs typeface="Calibri"/>
              </a:rPr>
              <a:t>a</a:t>
            </a:r>
            <a:r>
              <a:rPr sz="601" spc="-8" dirty="0">
                <a:latin typeface="Calibri"/>
                <a:cs typeface="Calibri"/>
              </a:rPr>
              <a:t>m</a:t>
            </a:r>
            <a:r>
              <a:rPr sz="601" spc="4" dirty="0">
                <a:latin typeface="Calibri"/>
                <a:cs typeface="Calibri"/>
              </a:rPr>
              <a:t>m</a:t>
            </a:r>
            <a:r>
              <a:rPr sz="601" dirty="0">
                <a:latin typeface="Calibri"/>
                <a:cs typeface="Calibri"/>
              </a:rPr>
              <a:t>e</a:t>
            </a:r>
            <a:r>
              <a:rPr sz="601" spc="-38" dirty="0">
                <a:latin typeface="Times New Roman"/>
                <a:cs typeface="Times New Roman"/>
              </a:rPr>
              <a:t> </a:t>
            </a:r>
            <a:r>
              <a:rPr sz="601" dirty="0">
                <a:latin typeface="Calibri"/>
                <a:cs typeface="Calibri"/>
              </a:rPr>
              <a:t>a</a:t>
            </a:r>
            <a:r>
              <a:rPr sz="601" spc="-4" dirty="0">
                <a:latin typeface="Calibri"/>
                <a:cs typeface="Calibri"/>
              </a:rPr>
              <a:t>pp</a:t>
            </a:r>
            <a:r>
              <a:rPr sz="601" spc="-8" dirty="0">
                <a:latin typeface="Calibri"/>
                <a:cs typeface="Calibri"/>
              </a:rPr>
              <a:t>l</a:t>
            </a:r>
            <a:r>
              <a:rPr sz="601" spc="-4" dirty="0">
                <a:latin typeface="Calibri"/>
                <a:cs typeface="Calibri"/>
              </a:rPr>
              <a:t>ie</a:t>
            </a:r>
            <a:r>
              <a:rPr sz="601" dirty="0">
                <a:latin typeface="Calibri"/>
                <a:cs typeface="Calibri"/>
              </a:rPr>
              <a:t>d</a:t>
            </a:r>
            <a:r>
              <a:rPr sz="601" spc="-38" dirty="0">
                <a:latin typeface="Times New Roman"/>
                <a:cs typeface="Times New Roman"/>
              </a:rPr>
              <a:t> </a:t>
            </a:r>
            <a:r>
              <a:rPr sz="601" spc="-4" dirty="0">
                <a:latin typeface="Calibri"/>
                <a:cs typeface="Calibri"/>
              </a:rPr>
              <a:t>f</a:t>
            </a:r>
            <a:r>
              <a:rPr sz="601" spc="8" dirty="0">
                <a:latin typeface="Calibri"/>
                <a:cs typeface="Calibri"/>
              </a:rPr>
              <a:t>o</a:t>
            </a:r>
            <a:r>
              <a:rPr sz="601" spc="-4" dirty="0">
                <a:latin typeface="Calibri"/>
                <a:cs typeface="Calibri"/>
              </a:rPr>
              <a:t>r</a:t>
            </a:r>
            <a:r>
              <a:rPr sz="601" dirty="0">
                <a:latin typeface="Calibri"/>
                <a:cs typeface="Calibri"/>
              </a:rPr>
              <a:t>,</a:t>
            </a:r>
            <a:r>
              <a:rPr sz="601" spc="-34" dirty="0">
                <a:latin typeface="Times New Roman"/>
                <a:cs typeface="Times New Roman"/>
              </a:rPr>
              <a:t> </a:t>
            </a:r>
            <a:r>
              <a:rPr sz="601" spc="-4" dirty="0">
                <a:latin typeface="Calibri"/>
                <a:cs typeface="Calibri"/>
              </a:rPr>
              <a:t>usin</a:t>
            </a:r>
            <a:r>
              <a:rPr sz="601" dirty="0">
                <a:latin typeface="Calibri"/>
                <a:cs typeface="Calibri"/>
              </a:rPr>
              <a:t>g</a:t>
            </a:r>
            <a:r>
              <a:rPr sz="601" spc="-34" dirty="0">
                <a:latin typeface="Times New Roman"/>
                <a:cs typeface="Times New Roman"/>
              </a:rPr>
              <a:t> </a:t>
            </a:r>
            <a:r>
              <a:rPr sz="601" spc="-8" dirty="0">
                <a:latin typeface="Calibri"/>
                <a:cs typeface="Calibri"/>
              </a:rPr>
              <a:t>t</a:t>
            </a:r>
            <a:r>
              <a:rPr sz="601" spc="-4" dirty="0">
                <a:latin typeface="Calibri"/>
                <a:cs typeface="Calibri"/>
              </a:rPr>
              <a:t>h</a:t>
            </a:r>
            <a:r>
              <a:rPr sz="601" spc="-8" dirty="0">
                <a:latin typeface="Calibri"/>
                <a:cs typeface="Calibri"/>
              </a:rPr>
              <a:t>i</a:t>
            </a:r>
            <a:r>
              <a:rPr sz="601" dirty="0">
                <a:latin typeface="Calibri"/>
                <a:cs typeface="Calibri"/>
              </a:rPr>
              <a:t>s</a:t>
            </a:r>
            <a:r>
              <a:rPr sz="601" spc="-38" dirty="0">
                <a:latin typeface="Times New Roman"/>
                <a:cs typeface="Times New Roman"/>
              </a:rPr>
              <a:t> </a:t>
            </a:r>
            <a:r>
              <a:rPr sz="601" dirty="0">
                <a:latin typeface="Calibri"/>
                <a:cs typeface="Calibri"/>
              </a:rPr>
              <a:t>A</a:t>
            </a:r>
            <a:r>
              <a:rPr sz="601" spc="-8" dirty="0">
                <a:latin typeface="Calibri"/>
                <a:cs typeface="Calibri"/>
              </a:rPr>
              <a:t>P</a:t>
            </a:r>
            <a:r>
              <a:rPr sz="601" dirty="0">
                <a:latin typeface="Calibri"/>
                <a:cs typeface="Calibri"/>
              </a:rPr>
              <a:t>EL</a:t>
            </a:r>
            <a:r>
              <a:rPr sz="601" spc="-38" dirty="0">
                <a:latin typeface="Times New Roman"/>
                <a:cs typeface="Times New Roman"/>
              </a:rPr>
              <a:t> </a:t>
            </a:r>
            <a:r>
              <a:rPr sz="601" dirty="0">
                <a:latin typeface="Calibri"/>
                <a:cs typeface="Calibri"/>
              </a:rPr>
              <a:t>C</a:t>
            </a:r>
            <a:r>
              <a:rPr sz="601" spc="-4" dirty="0">
                <a:latin typeface="Calibri"/>
                <a:cs typeface="Calibri"/>
              </a:rPr>
              <a:t>e</a:t>
            </a:r>
            <a:r>
              <a:rPr sz="601" spc="-15" dirty="0">
                <a:latin typeface="Calibri"/>
                <a:cs typeface="Calibri"/>
              </a:rPr>
              <a:t>r</a:t>
            </a:r>
            <a:r>
              <a:rPr sz="601" spc="-8" dirty="0">
                <a:latin typeface="Calibri"/>
                <a:cs typeface="Calibri"/>
              </a:rPr>
              <a:t>t</a:t>
            </a:r>
            <a:r>
              <a:rPr sz="601" spc="-4" dirty="0">
                <a:latin typeface="Calibri"/>
                <a:cs typeface="Calibri"/>
              </a:rPr>
              <a:t>ific</a:t>
            </a:r>
            <a:r>
              <a:rPr sz="601" spc="8" dirty="0">
                <a:latin typeface="Calibri"/>
                <a:cs typeface="Calibri"/>
              </a:rPr>
              <a:t>a</a:t>
            </a:r>
            <a:r>
              <a:rPr sz="601" spc="-8" dirty="0">
                <a:latin typeface="Calibri"/>
                <a:cs typeface="Calibri"/>
              </a:rPr>
              <a:t>t</a:t>
            </a:r>
            <a:r>
              <a:rPr sz="601" dirty="0">
                <a:latin typeface="Calibri"/>
                <a:cs typeface="Calibri"/>
              </a:rPr>
              <a:t>e</a:t>
            </a:r>
            <a:r>
              <a:rPr sz="601" spc="-38" dirty="0">
                <a:latin typeface="Times New Roman"/>
                <a:cs typeface="Times New Roman"/>
              </a:rPr>
              <a:t> </a:t>
            </a:r>
            <a:r>
              <a:rPr sz="601" spc="-4" dirty="0">
                <a:latin typeface="Calibri"/>
                <a:cs typeface="Calibri"/>
              </a:rPr>
              <a:t>i</a:t>
            </a:r>
            <a:r>
              <a:rPr sz="601" dirty="0">
                <a:latin typeface="Calibri"/>
                <a:cs typeface="Calibri"/>
              </a:rPr>
              <a:t>s</a:t>
            </a:r>
            <a:r>
              <a:rPr sz="601" spc="-38" dirty="0">
                <a:latin typeface="Times New Roman"/>
                <a:cs typeface="Times New Roman"/>
              </a:rPr>
              <a:t> </a:t>
            </a:r>
            <a:r>
              <a:rPr sz="601" dirty="0">
                <a:latin typeface="Calibri"/>
                <a:cs typeface="Calibri"/>
              </a:rPr>
              <a:t>s</a:t>
            </a:r>
            <a:r>
              <a:rPr sz="601" spc="-8" dirty="0">
                <a:latin typeface="Calibri"/>
                <a:cs typeface="Calibri"/>
              </a:rPr>
              <a:t>u</a:t>
            </a:r>
            <a:r>
              <a:rPr sz="601" spc="-4" dirty="0">
                <a:latin typeface="Calibri"/>
                <a:cs typeface="Calibri"/>
              </a:rPr>
              <a:t>bj</a:t>
            </a:r>
            <a:r>
              <a:rPr sz="601" spc="-8" dirty="0">
                <a:latin typeface="Calibri"/>
                <a:cs typeface="Calibri"/>
              </a:rPr>
              <a:t>e</a:t>
            </a:r>
            <a:r>
              <a:rPr sz="601" spc="-4" dirty="0">
                <a:latin typeface="Calibri"/>
                <a:cs typeface="Calibri"/>
              </a:rPr>
              <a:t>c</a:t>
            </a:r>
            <a:r>
              <a:rPr sz="601" dirty="0">
                <a:latin typeface="Calibri"/>
                <a:cs typeface="Calibri"/>
              </a:rPr>
              <a:t>t</a:t>
            </a:r>
            <a:r>
              <a:rPr sz="601" spc="-38" dirty="0">
                <a:latin typeface="Times New Roman"/>
                <a:cs typeface="Times New Roman"/>
              </a:rPr>
              <a:t> </a:t>
            </a:r>
            <a:r>
              <a:rPr sz="601" spc="4" dirty="0">
                <a:latin typeface="Calibri"/>
                <a:cs typeface="Calibri"/>
              </a:rPr>
              <a:t>t</a:t>
            </a:r>
            <a:r>
              <a:rPr sz="601" dirty="0">
                <a:latin typeface="Calibri"/>
                <a:cs typeface="Calibri"/>
              </a:rPr>
              <a:t>o</a:t>
            </a:r>
            <a:r>
              <a:rPr sz="601" spc="-38"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38" dirty="0">
                <a:latin typeface="Times New Roman"/>
                <a:cs typeface="Times New Roman"/>
              </a:rPr>
              <a:t> </a:t>
            </a:r>
            <a:r>
              <a:rPr sz="601" dirty="0">
                <a:latin typeface="Calibri"/>
                <a:cs typeface="Calibri"/>
              </a:rPr>
              <a:t>A</a:t>
            </a:r>
            <a:r>
              <a:rPr sz="601" spc="-4" dirty="0">
                <a:latin typeface="Calibri"/>
                <a:cs typeface="Calibri"/>
              </a:rPr>
              <a:t>c</a:t>
            </a:r>
            <a:r>
              <a:rPr sz="601" dirty="0">
                <a:latin typeface="Calibri"/>
                <a:cs typeface="Calibri"/>
              </a:rPr>
              <a:t>a</a:t>
            </a:r>
            <a:r>
              <a:rPr sz="601" spc="-4" dirty="0">
                <a:latin typeface="Calibri"/>
                <a:cs typeface="Calibri"/>
              </a:rPr>
              <a:t>de</a:t>
            </a:r>
            <a:r>
              <a:rPr sz="601" spc="4" dirty="0">
                <a:latin typeface="Calibri"/>
                <a:cs typeface="Calibri"/>
              </a:rPr>
              <a:t>m</a:t>
            </a:r>
            <a:r>
              <a:rPr sz="601" spc="-4" dirty="0">
                <a:latin typeface="Calibri"/>
                <a:cs typeface="Calibri"/>
              </a:rPr>
              <a:t>i</a:t>
            </a:r>
            <a:r>
              <a:rPr sz="601" dirty="0">
                <a:latin typeface="Calibri"/>
                <a:cs typeface="Calibri"/>
              </a:rPr>
              <a:t>c</a:t>
            </a:r>
            <a:r>
              <a:rPr sz="601" spc="-38" dirty="0">
                <a:latin typeface="Times New Roman"/>
                <a:cs typeface="Times New Roman"/>
              </a:rPr>
              <a:t> </a:t>
            </a:r>
            <a:r>
              <a:rPr sz="601" spc="-4" dirty="0">
                <a:latin typeface="Calibri"/>
                <a:cs typeface="Calibri"/>
              </a:rPr>
              <a:t>Re</a:t>
            </a:r>
            <a:r>
              <a:rPr sz="601" spc="4" dirty="0">
                <a:latin typeface="Calibri"/>
                <a:cs typeface="Calibri"/>
              </a:rPr>
              <a:t>g</a:t>
            </a:r>
            <a:r>
              <a:rPr sz="601" spc="-4" dirty="0">
                <a:latin typeface="Calibri"/>
                <a:cs typeface="Calibri"/>
              </a:rPr>
              <a:t>u</a:t>
            </a:r>
            <a:r>
              <a:rPr sz="601" spc="-8" dirty="0">
                <a:latin typeface="Calibri"/>
                <a:cs typeface="Calibri"/>
              </a:rPr>
              <a:t>l</a:t>
            </a:r>
            <a:r>
              <a:rPr sz="601" dirty="0">
                <a:latin typeface="Calibri"/>
                <a:cs typeface="Calibri"/>
              </a:rPr>
              <a:t>a</a:t>
            </a:r>
            <a:r>
              <a:rPr sz="601" spc="-8" dirty="0">
                <a:latin typeface="Calibri"/>
                <a:cs typeface="Calibri"/>
              </a:rPr>
              <a:t>t</a:t>
            </a:r>
            <a:r>
              <a:rPr sz="601" spc="-4" dirty="0">
                <a:latin typeface="Calibri"/>
                <a:cs typeface="Calibri"/>
              </a:rPr>
              <a:t>ions</a:t>
            </a:r>
            <a:r>
              <a:rPr sz="601" spc="-4" dirty="0">
                <a:latin typeface="Times New Roman"/>
                <a:cs typeface="Times New Roman"/>
              </a:rPr>
              <a:t> </a:t>
            </a:r>
            <a:r>
              <a:rPr sz="601" spc="-4" dirty="0">
                <a:latin typeface="Calibri"/>
                <a:cs typeface="Calibri"/>
              </a:rPr>
              <a:t>app</a:t>
            </a:r>
            <a:r>
              <a:rPr sz="601" spc="-8" dirty="0">
                <a:latin typeface="Calibri"/>
                <a:cs typeface="Calibri"/>
              </a:rPr>
              <a:t>r</a:t>
            </a:r>
            <a:r>
              <a:rPr sz="601" spc="-4" dirty="0">
                <a:latin typeface="Calibri"/>
                <a:cs typeface="Calibri"/>
              </a:rPr>
              <a:t>ove</a:t>
            </a:r>
            <a:r>
              <a:rPr sz="601" dirty="0">
                <a:latin typeface="Calibri"/>
                <a:cs typeface="Calibri"/>
              </a:rPr>
              <a:t>d</a:t>
            </a:r>
            <a:r>
              <a:rPr sz="601" spc="-19" dirty="0">
                <a:latin typeface="Times New Roman"/>
                <a:cs typeface="Times New Roman"/>
              </a:rPr>
              <a:t> </a:t>
            </a:r>
            <a:r>
              <a:rPr sz="601" spc="-4" dirty="0">
                <a:latin typeface="Calibri"/>
                <a:cs typeface="Calibri"/>
              </a:rPr>
              <a:t>b</a:t>
            </a:r>
            <a:r>
              <a:rPr sz="601" dirty="0">
                <a:latin typeface="Calibri"/>
                <a:cs typeface="Calibri"/>
              </a:rPr>
              <a:t>y</a:t>
            </a:r>
            <a:r>
              <a:rPr sz="601" spc="-19" dirty="0">
                <a:latin typeface="Times New Roman"/>
                <a:cs typeface="Times New Roman"/>
              </a:rPr>
              <a:t> </a:t>
            </a:r>
            <a:r>
              <a:rPr sz="601" spc="-8" dirty="0">
                <a:latin typeface="Calibri"/>
                <a:cs typeface="Calibri"/>
              </a:rPr>
              <a:t>t</a:t>
            </a:r>
            <a:r>
              <a:rPr sz="601" spc="4" dirty="0">
                <a:latin typeface="Calibri"/>
                <a:cs typeface="Calibri"/>
              </a:rPr>
              <a:t>h</a:t>
            </a:r>
            <a:r>
              <a:rPr sz="601" dirty="0">
                <a:latin typeface="Calibri"/>
                <a:cs typeface="Calibri"/>
              </a:rPr>
              <a:t>e</a:t>
            </a:r>
            <a:r>
              <a:rPr sz="601" spc="-19" dirty="0">
                <a:latin typeface="Times New Roman"/>
                <a:cs typeface="Times New Roman"/>
              </a:rPr>
              <a:t> </a:t>
            </a:r>
            <a:r>
              <a:rPr sz="601" spc="-4" dirty="0">
                <a:latin typeface="Calibri"/>
                <a:cs typeface="Calibri"/>
              </a:rPr>
              <a:t>Lin</a:t>
            </a:r>
            <a:r>
              <a:rPr sz="601" spc="-8" dirty="0">
                <a:latin typeface="Calibri"/>
                <a:cs typeface="Calibri"/>
              </a:rPr>
              <a:t>c</a:t>
            </a:r>
            <a:r>
              <a:rPr sz="601" spc="4" dirty="0">
                <a:latin typeface="Calibri"/>
                <a:cs typeface="Calibri"/>
              </a:rPr>
              <a:t>o</a:t>
            </a:r>
            <a:r>
              <a:rPr sz="601" spc="-4" dirty="0">
                <a:latin typeface="Calibri"/>
                <a:cs typeface="Calibri"/>
              </a:rPr>
              <a:t>l</a:t>
            </a:r>
            <a:r>
              <a:rPr sz="601" dirty="0">
                <a:latin typeface="Calibri"/>
                <a:cs typeface="Calibri"/>
              </a:rPr>
              <a:t>n</a:t>
            </a:r>
            <a:r>
              <a:rPr sz="601" spc="-19" dirty="0">
                <a:latin typeface="Times New Roman"/>
                <a:cs typeface="Times New Roman"/>
              </a:rPr>
              <a:t> </a:t>
            </a:r>
            <a:r>
              <a:rPr sz="601" dirty="0">
                <a:latin typeface="Calibri"/>
                <a:cs typeface="Calibri"/>
              </a:rPr>
              <a:t>Un</a:t>
            </a:r>
            <a:r>
              <a:rPr sz="601" spc="-8" dirty="0">
                <a:latin typeface="Calibri"/>
                <a:cs typeface="Calibri"/>
              </a:rPr>
              <a:t>i</a:t>
            </a:r>
            <a:r>
              <a:rPr sz="601" spc="-4" dirty="0">
                <a:latin typeface="Calibri"/>
                <a:cs typeface="Calibri"/>
              </a:rPr>
              <a:t>ver</a:t>
            </a:r>
            <a:r>
              <a:rPr sz="601" spc="4" dirty="0">
                <a:latin typeface="Calibri"/>
                <a:cs typeface="Calibri"/>
              </a:rPr>
              <a:t>s</a:t>
            </a:r>
            <a:r>
              <a:rPr sz="601" spc="-4" dirty="0">
                <a:latin typeface="Calibri"/>
                <a:cs typeface="Calibri"/>
              </a:rPr>
              <a:t>i</a:t>
            </a:r>
            <a:r>
              <a:rPr sz="601" spc="-8" dirty="0">
                <a:latin typeface="Calibri"/>
                <a:cs typeface="Calibri"/>
              </a:rPr>
              <a:t>t</a:t>
            </a:r>
            <a:r>
              <a:rPr sz="601" dirty="0">
                <a:latin typeface="Calibri"/>
                <a:cs typeface="Calibri"/>
              </a:rPr>
              <a:t>y</a:t>
            </a:r>
            <a:r>
              <a:rPr sz="601" spc="-19" dirty="0">
                <a:latin typeface="Times New Roman"/>
                <a:cs typeface="Times New Roman"/>
              </a:rPr>
              <a:t> </a:t>
            </a:r>
            <a:r>
              <a:rPr sz="601" spc="8" dirty="0">
                <a:latin typeface="Calibri"/>
                <a:cs typeface="Calibri"/>
              </a:rPr>
              <a:t>C</a:t>
            </a:r>
            <a:r>
              <a:rPr sz="601" spc="-4" dirty="0">
                <a:latin typeface="Calibri"/>
                <a:cs typeface="Calibri"/>
              </a:rPr>
              <a:t>olle</a:t>
            </a:r>
            <a:r>
              <a:rPr sz="601" spc="4" dirty="0">
                <a:latin typeface="Calibri"/>
                <a:cs typeface="Calibri"/>
              </a:rPr>
              <a:t>g</a:t>
            </a:r>
            <a:r>
              <a:rPr sz="601" spc="-4" dirty="0">
                <a:latin typeface="Calibri"/>
                <a:cs typeface="Calibri"/>
              </a:rPr>
              <a:t>e</a:t>
            </a:r>
            <a:r>
              <a:rPr sz="601" dirty="0">
                <a:latin typeface="Calibri"/>
                <a:cs typeface="Calibri"/>
              </a:rPr>
              <a:t>.</a:t>
            </a:r>
          </a:p>
          <a:p>
            <a:pPr marL="181289" indent="-171747">
              <a:lnSpc>
                <a:spcPts val="702"/>
              </a:lnSpc>
              <a:buFont typeface="Calibri"/>
              <a:buAutoNum type="alphaLcPeriod"/>
              <a:tabLst>
                <a:tab pos="181766" algn="l"/>
                <a:tab pos="1771381" algn="l"/>
              </a:tabLst>
            </a:pPr>
            <a:r>
              <a:rPr sz="601" spc="-4" dirty="0">
                <a:latin typeface="Calibri"/>
                <a:cs typeface="Calibri"/>
              </a:rPr>
              <a:t>Non</a:t>
            </a:r>
            <a:r>
              <a:rPr sz="601" spc="4" dirty="0">
                <a:latin typeface="Calibri"/>
                <a:cs typeface="Calibri"/>
              </a:rPr>
              <a:t>-</a:t>
            </a:r>
            <a:r>
              <a:rPr sz="601" spc="-4" dirty="0">
                <a:latin typeface="Calibri"/>
                <a:cs typeface="Calibri"/>
              </a:rPr>
              <a:t>refundab</a:t>
            </a:r>
            <a:r>
              <a:rPr sz="601" spc="-8" dirty="0">
                <a:latin typeface="Calibri"/>
                <a:cs typeface="Calibri"/>
              </a:rPr>
              <a:t>l</a:t>
            </a:r>
            <a:r>
              <a:rPr sz="601" dirty="0">
                <a:latin typeface="Calibri"/>
                <a:cs typeface="Calibri"/>
              </a:rPr>
              <a:t>e</a:t>
            </a:r>
            <a:r>
              <a:rPr sz="601" spc="-19" dirty="0">
                <a:latin typeface="Times New Roman"/>
                <a:cs typeface="Times New Roman"/>
              </a:rPr>
              <a:t> </a:t>
            </a:r>
            <a:r>
              <a:rPr sz="601" spc="-4" dirty="0">
                <a:latin typeface="Calibri"/>
                <a:cs typeface="Calibri"/>
              </a:rPr>
              <a:t>app</a:t>
            </a:r>
            <a:r>
              <a:rPr sz="601" spc="4" dirty="0">
                <a:latin typeface="Calibri"/>
                <a:cs typeface="Calibri"/>
              </a:rPr>
              <a:t>l</a:t>
            </a:r>
            <a:r>
              <a:rPr sz="601" spc="-4" dirty="0">
                <a:latin typeface="Calibri"/>
                <a:cs typeface="Calibri"/>
              </a:rPr>
              <a:t>ic</a:t>
            </a:r>
            <a:r>
              <a:rPr sz="601" dirty="0">
                <a:latin typeface="Calibri"/>
                <a:cs typeface="Calibri"/>
              </a:rPr>
              <a:t>a</a:t>
            </a:r>
            <a:r>
              <a:rPr sz="601" spc="-8" dirty="0">
                <a:latin typeface="Calibri"/>
                <a:cs typeface="Calibri"/>
              </a:rPr>
              <a:t>t</a:t>
            </a:r>
            <a:r>
              <a:rPr sz="601" spc="4" dirty="0">
                <a:latin typeface="Calibri"/>
                <a:cs typeface="Calibri"/>
              </a:rPr>
              <a:t>i</a:t>
            </a:r>
            <a:r>
              <a:rPr sz="601" spc="-4" dirty="0">
                <a:latin typeface="Calibri"/>
                <a:cs typeface="Calibri"/>
              </a:rPr>
              <a:t>o</a:t>
            </a:r>
            <a:r>
              <a:rPr sz="601" dirty="0">
                <a:latin typeface="Calibri"/>
                <a:cs typeface="Calibri"/>
              </a:rPr>
              <a:t>n</a:t>
            </a:r>
            <a:r>
              <a:rPr sz="601" spc="-19" dirty="0">
                <a:latin typeface="Times New Roman"/>
                <a:cs typeface="Times New Roman"/>
              </a:rPr>
              <a:t> </a:t>
            </a:r>
            <a:r>
              <a:rPr sz="601" spc="-4" dirty="0">
                <a:latin typeface="Calibri"/>
                <a:cs typeface="Calibri"/>
              </a:rPr>
              <a:t>fe</a:t>
            </a:r>
            <a:r>
              <a:rPr sz="601" dirty="0">
                <a:latin typeface="Calibri"/>
                <a:cs typeface="Calibri"/>
              </a:rPr>
              <a:t>e</a:t>
            </a:r>
            <a:r>
              <a:rPr sz="601" spc="-11" dirty="0">
                <a:latin typeface="Times New Roman"/>
                <a:cs typeface="Times New Roman"/>
              </a:rPr>
              <a:t> </a:t>
            </a:r>
            <a:r>
              <a:rPr sz="601" spc="-4" dirty="0">
                <a:latin typeface="Calibri"/>
                <a:cs typeface="Calibri"/>
              </a:rPr>
              <a:t>o</a:t>
            </a:r>
            <a:r>
              <a:rPr sz="601" dirty="0">
                <a:latin typeface="Calibri"/>
                <a:cs typeface="Calibri"/>
              </a:rPr>
              <a:t>f</a:t>
            </a:r>
            <a:r>
              <a:rPr sz="601" spc="-19" dirty="0">
                <a:latin typeface="Times New Roman"/>
                <a:cs typeface="Times New Roman"/>
              </a:rPr>
              <a:t> </a:t>
            </a:r>
            <a:r>
              <a:rPr sz="601" b="1" dirty="0">
                <a:latin typeface="Calibri"/>
                <a:cs typeface="Calibri"/>
              </a:rPr>
              <a:t>RM</a:t>
            </a:r>
            <a:r>
              <a:rPr sz="601" b="1" spc="-11" dirty="0">
                <a:latin typeface="Times New Roman"/>
                <a:cs typeface="Times New Roman"/>
              </a:rPr>
              <a:t> </a:t>
            </a:r>
            <a:r>
              <a:rPr sz="601" b="1" u="sng" dirty="0">
                <a:latin typeface="Calibri"/>
                <a:cs typeface="Calibri"/>
              </a:rPr>
              <a:t> </a:t>
            </a:r>
            <a:r>
              <a:rPr sz="601" b="1" u="sng" dirty="0">
                <a:latin typeface="Times New Roman"/>
                <a:cs typeface="Times New Roman"/>
              </a:rPr>
              <a:t>	</a:t>
            </a:r>
            <a:r>
              <a:rPr sz="601" spc="-4" dirty="0">
                <a:latin typeface="Calibri"/>
                <a:cs typeface="Calibri"/>
              </a:rPr>
              <a:t>i</a:t>
            </a:r>
            <a:r>
              <a:rPr sz="601" dirty="0">
                <a:latin typeface="Calibri"/>
                <a:cs typeface="Calibri"/>
              </a:rPr>
              <a:t>s</a:t>
            </a:r>
            <a:r>
              <a:rPr sz="601" spc="-19" dirty="0">
                <a:latin typeface="Times New Roman"/>
                <a:cs typeface="Times New Roman"/>
              </a:rPr>
              <a:t> </a:t>
            </a:r>
            <a:r>
              <a:rPr sz="601" dirty="0">
                <a:latin typeface="Calibri"/>
                <a:cs typeface="Calibri"/>
              </a:rPr>
              <a:t>s</a:t>
            </a:r>
            <a:r>
              <a:rPr sz="601" spc="-8" dirty="0">
                <a:latin typeface="Calibri"/>
                <a:cs typeface="Calibri"/>
              </a:rPr>
              <a:t>u</a:t>
            </a:r>
            <a:r>
              <a:rPr sz="601" spc="-4" dirty="0">
                <a:latin typeface="Calibri"/>
                <a:cs typeface="Calibri"/>
              </a:rPr>
              <a:t>b</a:t>
            </a:r>
            <a:r>
              <a:rPr sz="601" dirty="0">
                <a:latin typeface="Calibri"/>
                <a:cs typeface="Calibri"/>
              </a:rPr>
              <a:t>m</a:t>
            </a:r>
            <a:r>
              <a:rPr sz="601" spc="-4" dirty="0">
                <a:latin typeface="Calibri"/>
                <a:cs typeface="Calibri"/>
              </a:rPr>
              <a:t>i</a:t>
            </a:r>
            <a:r>
              <a:rPr sz="601" spc="-8" dirty="0">
                <a:latin typeface="Calibri"/>
                <a:cs typeface="Calibri"/>
              </a:rPr>
              <a:t>tt</a:t>
            </a:r>
            <a:r>
              <a:rPr sz="601" spc="-4" dirty="0">
                <a:latin typeface="Calibri"/>
                <a:cs typeface="Calibri"/>
              </a:rPr>
              <a:t>ed</a:t>
            </a:r>
            <a:r>
              <a:rPr sz="601" dirty="0">
                <a:latin typeface="Calibri"/>
                <a:cs typeface="Calibri"/>
              </a:rPr>
              <a:t>.</a:t>
            </a:r>
            <a:r>
              <a:rPr sz="601" spc="-15" dirty="0">
                <a:latin typeface="Times New Roman"/>
                <a:cs typeface="Times New Roman"/>
              </a:rPr>
              <a:t> </a:t>
            </a:r>
            <a:r>
              <a:rPr sz="601" b="1" u="sng" spc="-4" dirty="0">
                <a:latin typeface="Calibri"/>
                <a:cs typeface="Calibri"/>
              </a:rPr>
              <a:t>D</a:t>
            </a:r>
            <a:r>
              <a:rPr sz="601" b="1" u="sng" dirty="0">
                <a:latin typeface="Calibri"/>
                <a:cs typeface="Calibri"/>
              </a:rPr>
              <a:t>o n</a:t>
            </a:r>
            <a:r>
              <a:rPr sz="601" b="1" u="sng" spc="-4" dirty="0">
                <a:latin typeface="Calibri"/>
                <a:cs typeface="Calibri"/>
              </a:rPr>
              <a:t>o</a:t>
            </a:r>
            <a:r>
              <a:rPr sz="601" b="1" u="sng" dirty="0">
                <a:latin typeface="Calibri"/>
                <a:cs typeface="Calibri"/>
              </a:rPr>
              <a:t>t</a:t>
            </a:r>
            <a:r>
              <a:rPr sz="601" b="1" u="sng" spc="-4" dirty="0">
                <a:latin typeface="Calibri"/>
                <a:cs typeface="Calibri"/>
              </a:rPr>
              <a:t> </a:t>
            </a:r>
            <a:r>
              <a:rPr sz="601" b="1" u="sng" spc="8" dirty="0">
                <a:latin typeface="Calibri"/>
                <a:cs typeface="Calibri"/>
              </a:rPr>
              <a:t>s</a:t>
            </a:r>
            <a:r>
              <a:rPr sz="601" b="1" u="sng" dirty="0">
                <a:latin typeface="Calibri"/>
                <a:cs typeface="Calibri"/>
              </a:rPr>
              <a:t>end</a:t>
            </a:r>
            <a:r>
              <a:rPr sz="601" b="1" u="sng" spc="-4" dirty="0">
                <a:latin typeface="Calibri"/>
                <a:cs typeface="Calibri"/>
              </a:rPr>
              <a:t> ca</a:t>
            </a:r>
            <a:r>
              <a:rPr sz="601" b="1" u="sng" spc="-8" dirty="0">
                <a:latin typeface="Calibri"/>
                <a:cs typeface="Calibri"/>
              </a:rPr>
              <a:t>s</a:t>
            </a:r>
            <a:r>
              <a:rPr sz="601" b="1" u="sng" dirty="0">
                <a:latin typeface="Calibri"/>
                <a:cs typeface="Calibri"/>
              </a:rPr>
              <a:t>h.</a:t>
            </a:r>
            <a:endParaRPr sz="601" dirty="0">
              <a:latin typeface="Calibri"/>
              <a:cs typeface="Calibri"/>
            </a:endParaRPr>
          </a:p>
        </p:txBody>
      </p:sp>
      <p:sp>
        <p:nvSpPr>
          <p:cNvPr id="6" name="object 6"/>
          <p:cNvSpPr/>
          <p:nvPr/>
        </p:nvSpPr>
        <p:spPr>
          <a:xfrm>
            <a:off x="2629984" y="5800790"/>
            <a:ext cx="85869" cy="709375"/>
          </a:xfrm>
          <a:custGeom>
            <a:avLst/>
            <a:gdLst/>
            <a:ahLst/>
            <a:cxnLst/>
            <a:rect l="l" t="t" r="r" b="b"/>
            <a:pathLst>
              <a:path w="114300" h="944245">
                <a:moveTo>
                  <a:pt x="0" y="944249"/>
                </a:moveTo>
                <a:lnTo>
                  <a:pt x="114299" y="944249"/>
                </a:lnTo>
                <a:lnTo>
                  <a:pt x="114299" y="0"/>
                </a:lnTo>
                <a:lnTo>
                  <a:pt x="0" y="0"/>
                </a:lnTo>
                <a:lnTo>
                  <a:pt x="0" y="944249"/>
                </a:lnTo>
                <a:close/>
              </a:path>
            </a:pathLst>
          </a:custGeom>
          <a:ln w="9524">
            <a:solidFill>
              <a:srgbClr val="000000"/>
            </a:solidFill>
          </a:ln>
        </p:spPr>
        <p:txBody>
          <a:bodyPr wrap="square" lIns="0" tIns="0" rIns="0" bIns="0" rtlCol="0"/>
          <a:lstStyle/>
          <a:p>
            <a:endParaRPr sz="1352"/>
          </a:p>
        </p:txBody>
      </p:sp>
      <p:sp>
        <p:nvSpPr>
          <p:cNvPr id="7" name="object 7"/>
          <p:cNvSpPr/>
          <p:nvPr/>
        </p:nvSpPr>
        <p:spPr>
          <a:xfrm>
            <a:off x="2887592" y="5800790"/>
            <a:ext cx="85869" cy="709375"/>
          </a:xfrm>
          <a:custGeom>
            <a:avLst/>
            <a:gdLst/>
            <a:ahLst/>
            <a:cxnLst/>
            <a:rect l="l" t="t" r="r" b="b"/>
            <a:pathLst>
              <a:path w="114300" h="944245">
                <a:moveTo>
                  <a:pt x="0" y="944249"/>
                </a:moveTo>
                <a:lnTo>
                  <a:pt x="114299" y="944249"/>
                </a:lnTo>
                <a:lnTo>
                  <a:pt x="114299" y="0"/>
                </a:lnTo>
                <a:lnTo>
                  <a:pt x="0" y="0"/>
                </a:lnTo>
                <a:lnTo>
                  <a:pt x="0" y="944249"/>
                </a:lnTo>
                <a:close/>
              </a:path>
            </a:pathLst>
          </a:custGeom>
          <a:ln w="9524">
            <a:solidFill>
              <a:srgbClr val="000000"/>
            </a:solidFill>
          </a:ln>
        </p:spPr>
        <p:txBody>
          <a:bodyPr wrap="square" lIns="0" tIns="0" rIns="0" bIns="0" rtlCol="0"/>
          <a:lstStyle/>
          <a:p>
            <a:endParaRPr sz="1352"/>
          </a:p>
        </p:txBody>
      </p:sp>
      <p:sp>
        <p:nvSpPr>
          <p:cNvPr id="8" name="object 8"/>
          <p:cNvSpPr/>
          <p:nvPr/>
        </p:nvSpPr>
        <p:spPr>
          <a:xfrm>
            <a:off x="2629984" y="6123057"/>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9" name="object 9"/>
          <p:cNvSpPr/>
          <p:nvPr/>
        </p:nvSpPr>
        <p:spPr>
          <a:xfrm>
            <a:off x="2887592" y="6251861"/>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0" name="object 10"/>
          <p:cNvSpPr/>
          <p:nvPr/>
        </p:nvSpPr>
        <p:spPr>
          <a:xfrm>
            <a:off x="2887592" y="6123531"/>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1" name="object 11"/>
          <p:cNvSpPr/>
          <p:nvPr/>
        </p:nvSpPr>
        <p:spPr>
          <a:xfrm>
            <a:off x="2887592" y="5959422"/>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2" name="object 12"/>
          <p:cNvSpPr/>
          <p:nvPr/>
        </p:nvSpPr>
        <p:spPr>
          <a:xfrm>
            <a:off x="2629984" y="5958948"/>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3" name="object 13"/>
          <p:cNvSpPr/>
          <p:nvPr/>
        </p:nvSpPr>
        <p:spPr>
          <a:xfrm>
            <a:off x="2629984" y="6251861"/>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4" name="object 14"/>
          <p:cNvSpPr/>
          <p:nvPr/>
        </p:nvSpPr>
        <p:spPr>
          <a:xfrm>
            <a:off x="2629984" y="6366353"/>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sp>
        <p:nvSpPr>
          <p:cNvPr id="15" name="object 15"/>
          <p:cNvSpPr/>
          <p:nvPr/>
        </p:nvSpPr>
        <p:spPr>
          <a:xfrm>
            <a:off x="2887592" y="6366353"/>
            <a:ext cx="85869" cy="0"/>
          </a:xfrm>
          <a:custGeom>
            <a:avLst/>
            <a:gdLst/>
            <a:ahLst/>
            <a:cxnLst/>
            <a:rect l="l" t="t" r="r" b="b"/>
            <a:pathLst>
              <a:path w="114300">
                <a:moveTo>
                  <a:pt x="0" y="0"/>
                </a:moveTo>
                <a:lnTo>
                  <a:pt x="114299" y="0"/>
                </a:lnTo>
              </a:path>
            </a:pathLst>
          </a:custGeom>
          <a:ln w="9524">
            <a:solidFill>
              <a:srgbClr val="000000"/>
            </a:solidFill>
          </a:ln>
        </p:spPr>
        <p:txBody>
          <a:bodyPr wrap="square" lIns="0" tIns="0" rIns="0" bIns="0" rtlCol="0"/>
          <a:lstStyle/>
          <a:p>
            <a:endParaRPr sz="1352"/>
          </a:p>
        </p:txBody>
      </p:sp>
      <p:graphicFrame>
        <p:nvGraphicFramePr>
          <p:cNvPr id="5" name="object 5"/>
          <p:cNvGraphicFramePr>
            <a:graphicFrameLocks noGrp="1"/>
          </p:cNvGraphicFramePr>
          <p:nvPr/>
        </p:nvGraphicFramePr>
        <p:xfrm>
          <a:off x="700218" y="5460244"/>
          <a:ext cx="6264841" cy="1667383"/>
        </p:xfrm>
        <a:graphic>
          <a:graphicData uri="http://schemas.openxmlformats.org/drawingml/2006/table">
            <a:tbl>
              <a:tblPr firstRow="1" bandRow="1">
                <a:tableStyleId>{2D5ABB26-0587-4C30-8999-92F81FD0307C}</a:tableStyleId>
              </a:tblPr>
              <a:tblGrid>
                <a:gridCol w="3043689">
                  <a:extLst>
                    <a:ext uri="{9D8B030D-6E8A-4147-A177-3AD203B41FA5}">
                      <a16:colId xmlns:a16="http://schemas.microsoft.com/office/drawing/2014/main" val="20000"/>
                    </a:ext>
                  </a:extLst>
                </a:gridCol>
                <a:gridCol w="3221152">
                  <a:extLst>
                    <a:ext uri="{9D8B030D-6E8A-4147-A177-3AD203B41FA5}">
                      <a16:colId xmlns:a16="http://schemas.microsoft.com/office/drawing/2014/main" val="20001"/>
                    </a:ext>
                  </a:extLst>
                </a:gridCol>
              </a:tblGrid>
              <a:tr h="247303">
                <a:tc rowSpan="2">
                  <a:txBody>
                    <a:bodyPr/>
                    <a:lstStyle/>
                    <a:p>
                      <a:pPr marL="114935">
                        <a:lnSpc>
                          <a:spcPct val="100000"/>
                        </a:lnSpc>
                      </a:pPr>
                      <a:r>
                        <a:rPr sz="600" b="1" spc="5" dirty="0">
                          <a:latin typeface="Calibri"/>
                          <a:cs typeface="Calibri"/>
                        </a:rPr>
                        <a:t>C</a:t>
                      </a:r>
                      <a:r>
                        <a:rPr sz="600" b="1" spc="-5" dirty="0">
                          <a:latin typeface="Calibri"/>
                          <a:cs typeface="Calibri"/>
                        </a:rPr>
                        <a:t>H</a:t>
                      </a:r>
                      <a:r>
                        <a:rPr sz="600" b="1" spc="-10" dirty="0">
                          <a:latin typeface="Calibri"/>
                          <a:cs typeface="Calibri"/>
                        </a:rPr>
                        <a:t>E</a:t>
                      </a:r>
                      <a:r>
                        <a:rPr sz="600" b="1" spc="5" dirty="0">
                          <a:latin typeface="Calibri"/>
                          <a:cs typeface="Calibri"/>
                        </a:rPr>
                        <a:t>C</a:t>
                      </a:r>
                      <a:r>
                        <a:rPr sz="600" b="1" dirty="0">
                          <a:latin typeface="Calibri"/>
                          <a:cs typeface="Calibri"/>
                        </a:rPr>
                        <a:t>K</a:t>
                      </a:r>
                      <a:r>
                        <a:rPr sz="600" b="1" spc="-15" dirty="0">
                          <a:latin typeface="Times New Roman"/>
                          <a:cs typeface="Times New Roman"/>
                        </a:rPr>
                        <a:t> </a:t>
                      </a:r>
                      <a:r>
                        <a:rPr sz="600" b="1" spc="-10" dirty="0">
                          <a:latin typeface="Calibri"/>
                          <a:cs typeface="Calibri"/>
                        </a:rPr>
                        <a:t>L</a:t>
                      </a:r>
                      <a:r>
                        <a:rPr sz="600" b="1" spc="-15" dirty="0">
                          <a:latin typeface="Calibri"/>
                          <a:cs typeface="Calibri"/>
                        </a:rPr>
                        <a:t>I</a:t>
                      </a:r>
                      <a:r>
                        <a:rPr sz="600" b="1" dirty="0">
                          <a:latin typeface="Calibri"/>
                          <a:cs typeface="Calibri"/>
                        </a:rPr>
                        <a:t>ST</a:t>
                      </a:r>
                      <a:endParaRPr sz="600">
                        <a:latin typeface="Calibri"/>
                        <a:cs typeface="Calibri"/>
                      </a:endParaRPr>
                    </a:p>
                    <a:p>
                      <a:pPr>
                        <a:lnSpc>
                          <a:spcPct val="100000"/>
                        </a:lnSpc>
                        <a:spcBef>
                          <a:spcPts val="14"/>
                        </a:spcBef>
                      </a:pPr>
                      <a:endParaRPr sz="800">
                        <a:latin typeface="Times New Roman"/>
                        <a:cs typeface="Times New Roman"/>
                      </a:endParaRPr>
                    </a:p>
                    <a:p>
                      <a:pPr marL="2526665">
                        <a:lnSpc>
                          <a:spcPct val="100000"/>
                        </a:lnSpc>
                        <a:tabLst>
                          <a:tab pos="2872740" algn="l"/>
                        </a:tabLst>
                      </a:pPr>
                      <a:r>
                        <a:rPr sz="600" dirty="0">
                          <a:latin typeface="Calibri"/>
                          <a:cs typeface="Calibri"/>
                        </a:rPr>
                        <a:t>Y</a:t>
                      </a:r>
                      <a:r>
                        <a:rPr sz="600" spc="-5" dirty="0">
                          <a:latin typeface="Calibri"/>
                          <a:cs typeface="Calibri"/>
                        </a:rPr>
                        <a:t>e</a:t>
                      </a:r>
                      <a:r>
                        <a:rPr sz="600" dirty="0">
                          <a:latin typeface="Calibri"/>
                          <a:cs typeface="Calibri"/>
                        </a:rPr>
                        <a:t>s</a:t>
                      </a:r>
                      <a:r>
                        <a:rPr sz="600" dirty="0">
                          <a:latin typeface="Times New Roman"/>
                          <a:cs typeface="Times New Roman"/>
                        </a:rPr>
                        <a:t>	</a:t>
                      </a:r>
                      <a:r>
                        <a:rPr sz="600" spc="-5" dirty="0">
                          <a:latin typeface="Calibri"/>
                          <a:cs typeface="Calibri"/>
                        </a:rPr>
                        <a:t>N</a:t>
                      </a:r>
                      <a:r>
                        <a:rPr sz="600" dirty="0">
                          <a:latin typeface="Calibri"/>
                          <a:cs typeface="Calibri"/>
                        </a:rPr>
                        <a:t>o</a:t>
                      </a:r>
                      <a:endParaRPr sz="600">
                        <a:latin typeface="Calibri"/>
                        <a:cs typeface="Calibri"/>
                      </a:endParaRPr>
                    </a:p>
                    <a:p>
                      <a:pPr>
                        <a:lnSpc>
                          <a:spcPct val="100000"/>
                        </a:lnSpc>
                        <a:spcBef>
                          <a:spcPts val="17"/>
                        </a:spcBef>
                      </a:pPr>
                      <a:endParaRPr sz="800">
                        <a:latin typeface="Times New Roman"/>
                        <a:cs typeface="Times New Roman"/>
                      </a:endParaRPr>
                    </a:p>
                    <a:p>
                      <a:pPr marL="120014">
                        <a:lnSpc>
                          <a:spcPct val="100000"/>
                        </a:lnSpc>
                      </a:pPr>
                      <a:r>
                        <a:rPr sz="600" dirty="0">
                          <a:latin typeface="Calibri"/>
                          <a:cs typeface="Calibri"/>
                        </a:rPr>
                        <a:t>P</a:t>
                      </a:r>
                      <a:r>
                        <a:rPr sz="600" spc="-5" dirty="0">
                          <a:latin typeface="Calibri"/>
                          <a:cs typeface="Calibri"/>
                        </a:rPr>
                        <a:t>h</a:t>
                      </a:r>
                      <a:r>
                        <a:rPr sz="600" spc="-10" dirty="0">
                          <a:latin typeface="Calibri"/>
                          <a:cs typeface="Calibri"/>
                        </a:rPr>
                        <a:t>ot</a:t>
                      </a:r>
                      <a:r>
                        <a:rPr sz="600" spc="-5" dirty="0">
                          <a:latin typeface="Calibri"/>
                          <a:cs typeface="Calibri"/>
                        </a:rPr>
                        <a:t>ocop</a:t>
                      </a:r>
                      <a:r>
                        <a:rPr sz="600" dirty="0">
                          <a:latin typeface="Calibri"/>
                          <a:cs typeface="Calibri"/>
                        </a:rPr>
                        <a:t>y</a:t>
                      </a:r>
                      <a:r>
                        <a:rPr sz="600" spc="-25" dirty="0">
                          <a:latin typeface="Times New Roman"/>
                          <a:cs typeface="Times New Roman"/>
                        </a:rPr>
                        <a:t> </a:t>
                      </a:r>
                      <a:r>
                        <a:rPr sz="600" dirty="0">
                          <a:latin typeface="Calibri"/>
                          <a:cs typeface="Calibri"/>
                        </a:rPr>
                        <a:t>IC</a:t>
                      </a:r>
                      <a:endParaRPr sz="600">
                        <a:latin typeface="Calibri"/>
                        <a:cs typeface="Calibri"/>
                      </a:endParaRPr>
                    </a:p>
                    <a:p>
                      <a:pPr marL="120014">
                        <a:lnSpc>
                          <a:spcPct val="100000"/>
                        </a:lnSpc>
                        <a:spcBef>
                          <a:spcPts val="505"/>
                        </a:spcBef>
                      </a:pPr>
                      <a:r>
                        <a:rPr sz="600" dirty="0">
                          <a:latin typeface="Calibri"/>
                          <a:cs typeface="Calibri"/>
                        </a:rPr>
                        <a:t>A</a:t>
                      </a:r>
                      <a:r>
                        <a:rPr sz="600" spc="-5" dirty="0">
                          <a:latin typeface="Calibri"/>
                          <a:cs typeface="Calibri"/>
                        </a:rPr>
                        <a:t>pplic</a:t>
                      </a:r>
                      <a:r>
                        <a:rPr sz="600" dirty="0">
                          <a:latin typeface="Calibri"/>
                          <a:cs typeface="Calibri"/>
                        </a:rPr>
                        <a:t>a</a:t>
                      </a:r>
                      <a:r>
                        <a:rPr sz="600" spc="-10" dirty="0">
                          <a:latin typeface="Calibri"/>
                          <a:cs typeface="Calibri"/>
                        </a:rPr>
                        <a:t>t</a:t>
                      </a:r>
                      <a:r>
                        <a:rPr sz="600" spc="-5" dirty="0">
                          <a:latin typeface="Calibri"/>
                          <a:cs typeface="Calibri"/>
                        </a:rPr>
                        <a:t>io</a:t>
                      </a:r>
                      <a:r>
                        <a:rPr sz="600" dirty="0">
                          <a:latin typeface="Calibri"/>
                          <a:cs typeface="Calibri"/>
                        </a:rPr>
                        <a:t>n</a:t>
                      </a:r>
                      <a:r>
                        <a:rPr sz="600" spc="-25" dirty="0">
                          <a:latin typeface="Times New Roman"/>
                          <a:cs typeface="Times New Roman"/>
                        </a:rPr>
                        <a:t> </a:t>
                      </a:r>
                      <a:r>
                        <a:rPr sz="600" dirty="0">
                          <a:latin typeface="Calibri"/>
                          <a:cs typeface="Calibri"/>
                        </a:rPr>
                        <a:t>F</a:t>
                      </a:r>
                      <a:r>
                        <a:rPr sz="600" spc="-5" dirty="0">
                          <a:latin typeface="Calibri"/>
                          <a:cs typeface="Calibri"/>
                        </a:rPr>
                        <a:t>e</a:t>
                      </a:r>
                      <a:r>
                        <a:rPr sz="600" dirty="0">
                          <a:latin typeface="Calibri"/>
                          <a:cs typeface="Calibri"/>
                        </a:rPr>
                        <a:t>e</a:t>
                      </a:r>
                      <a:r>
                        <a:rPr sz="600" spc="-15" dirty="0">
                          <a:latin typeface="Times New Roman"/>
                          <a:cs typeface="Times New Roman"/>
                        </a:rPr>
                        <a:t> </a:t>
                      </a:r>
                      <a:r>
                        <a:rPr sz="600" spc="-5" dirty="0">
                          <a:latin typeface="Calibri"/>
                          <a:cs typeface="Calibri"/>
                        </a:rPr>
                        <a:t>(</a:t>
                      </a:r>
                      <a:r>
                        <a:rPr sz="600" spc="-10" dirty="0">
                          <a:latin typeface="Calibri"/>
                          <a:cs typeface="Calibri"/>
                        </a:rPr>
                        <a:t>B</a:t>
                      </a:r>
                      <a:r>
                        <a:rPr sz="600" dirty="0">
                          <a:latin typeface="Calibri"/>
                          <a:cs typeface="Calibri"/>
                        </a:rPr>
                        <a:t>a</a:t>
                      </a:r>
                      <a:r>
                        <a:rPr sz="600" spc="-5" dirty="0">
                          <a:latin typeface="Calibri"/>
                          <a:cs typeface="Calibri"/>
                        </a:rPr>
                        <a:t>n</a:t>
                      </a:r>
                      <a:r>
                        <a:rPr sz="600" spc="-10" dirty="0">
                          <a:latin typeface="Calibri"/>
                          <a:cs typeface="Calibri"/>
                        </a:rPr>
                        <a:t>k</a:t>
                      </a:r>
                      <a:r>
                        <a:rPr sz="600" spc="-5" dirty="0">
                          <a:latin typeface="Calibri"/>
                          <a:cs typeface="Calibri"/>
                        </a:rPr>
                        <a:t>er</a:t>
                      </a:r>
                      <a:r>
                        <a:rPr sz="600" dirty="0">
                          <a:latin typeface="Calibri"/>
                          <a:cs typeface="Calibri"/>
                        </a:rPr>
                        <a:t>’s</a:t>
                      </a:r>
                      <a:r>
                        <a:rPr sz="600" spc="-5" dirty="0">
                          <a:latin typeface="Calibri"/>
                          <a:cs typeface="Calibri"/>
                        </a:rPr>
                        <a:t> </a:t>
                      </a:r>
                      <a:r>
                        <a:rPr sz="600" dirty="0">
                          <a:latin typeface="Calibri"/>
                          <a:cs typeface="Calibri"/>
                        </a:rPr>
                        <a:t>Ch</a:t>
                      </a:r>
                      <a:r>
                        <a:rPr sz="600" spc="-10" dirty="0">
                          <a:latin typeface="Calibri"/>
                          <a:cs typeface="Calibri"/>
                        </a:rPr>
                        <a:t>e</a:t>
                      </a:r>
                      <a:r>
                        <a:rPr sz="600" dirty="0">
                          <a:latin typeface="Calibri"/>
                          <a:cs typeface="Calibri"/>
                        </a:rPr>
                        <a:t>q</a:t>
                      </a:r>
                      <a:r>
                        <a:rPr sz="600" spc="-5" dirty="0">
                          <a:latin typeface="Calibri"/>
                          <a:cs typeface="Calibri"/>
                        </a:rPr>
                        <a:t>ue</a:t>
                      </a:r>
                      <a:r>
                        <a:rPr sz="600" dirty="0">
                          <a:latin typeface="Calibri"/>
                          <a:cs typeface="Calibri"/>
                        </a:rPr>
                        <a:t>/D</a:t>
                      </a:r>
                      <a:r>
                        <a:rPr sz="600" spc="5" dirty="0">
                          <a:latin typeface="Calibri"/>
                          <a:cs typeface="Calibri"/>
                        </a:rPr>
                        <a:t>r</a:t>
                      </a:r>
                      <a:r>
                        <a:rPr sz="600" dirty="0">
                          <a:latin typeface="Calibri"/>
                          <a:cs typeface="Calibri"/>
                        </a:rPr>
                        <a:t>a</a:t>
                      </a:r>
                      <a:r>
                        <a:rPr sz="600" spc="-10" dirty="0">
                          <a:latin typeface="Calibri"/>
                          <a:cs typeface="Calibri"/>
                        </a:rPr>
                        <a:t>f</a:t>
                      </a:r>
                      <a:r>
                        <a:rPr sz="600" dirty="0">
                          <a:latin typeface="Calibri"/>
                          <a:cs typeface="Calibri"/>
                        </a:rPr>
                        <a:t>t</a:t>
                      </a:r>
                      <a:r>
                        <a:rPr sz="600" spc="-5" dirty="0">
                          <a:latin typeface="Calibri"/>
                          <a:cs typeface="Calibri"/>
                        </a:rPr>
                        <a:t> No…………………</a:t>
                      </a:r>
                      <a:r>
                        <a:rPr sz="600" dirty="0">
                          <a:latin typeface="Calibri"/>
                          <a:cs typeface="Calibri"/>
                        </a:rPr>
                        <a:t>)</a:t>
                      </a:r>
                      <a:endParaRPr sz="600">
                        <a:latin typeface="Calibri"/>
                        <a:cs typeface="Calibri"/>
                      </a:endParaRPr>
                    </a:p>
                    <a:p>
                      <a:pPr marL="120014" marR="2468245">
                        <a:lnSpc>
                          <a:spcPct val="152500"/>
                        </a:lnSpc>
                      </a:pPr>
                      <a:r>
                        <a:rPr sz="600" dirty="0">
                          <a:latin typeface="Calibri"/>
                          <a:cs typeface="Calibri"/>
                        </a:rPr>
                        <a:t>1</a:t>
                      </a:r>
                      <a:r>
                        <a:rPr sz="600" spc="-20" dirty="0">
                          <a:latin typeface="Times New Roman"/>
                          <a:cs typeface="Times New Roman"/>
                        </a:rPr>
                        <a:t> </a:t>
                      </a:r>
                      <a:r>
                        <a:rPr sz="600" spc="-10" dirty="0">
                          <a:latin typeface="Calibri"/>
                          <a:cs typeface="Calibri"/>
                        </a:rPr>
                        <a:t>r</a:t>
                      </a:r>
                      <a:r>
                        <a:rPr sz="600" spc="-5" dirty="0">
                          <a:latin typeface="Calibri"/>
                          <a:cs typeface="Calibri"/>
                        </a:rPr>
                        <a:t>ecen</a:t>
                      </a:r>
                      <a:r>
                        <a:rPr sz="600" dirty="0">
                          <a:latin typeface="Calibri"/>
                          <a:cs typeface="Calibri"/>
                        </a:rPr>
                        <a:t>t</a:t>
                      </a:r>
                      <a:r>
                        <a:rPr sz="600" spc="-30" dirty="0">
                          <a:latin typeface="Times New Roman"/>
                          <a:cs typeface="Times New Roman"/>
                        </a:rPr>
                        <a:t> </a:t>
                      </a:r>
                      <a:r>
                        <a:rPr sz="600" spc="-5" dirty="0">
                          <a:latin typeface="Calibri"/>
                          <a:cs typeface="Calibri"/>
                        </a:rPr>
                        <a:t>p</a:t>
                      </a:r>
                      <a:r>
                        <a:rPr sz="600" dirty="0">
                          <a:latin typeface="Calibri"/>
                          <a:cs typeface="Calibri"/>
                        </a:rPr>
                        <a:t>a</a:t>
                      </a:r>
                      <a:r>
                        <a:rPr sz="600" spc="-5" dirty="0">
                          <a:latin typeface="Calibri"/>
                          <a:cs typeface="Calibri"/>
                        </a:rPr>
                        <a:t>s</a:t>
                      </a:r>
                      <a:r>
                        <a:rPr sz="600" dirty="0">
                          <a:latin typeface="Calibri"/>
                          <a:cs typeface="Calibri"/>
                        </a:rPr>
                        <a:t>s</a:t>
                      </a:r>
                      <a:r>
                        <a:rPr sz="600" spc="-10" dirty="0">
                          <a:latin typeface="Calibri"/>
                          <a:cs typeface="Calibri"/>
                        </a:rPr>
                        <a:t>p</a:t>
                      </a:r>
                      <a:r>
                        <a:rPr sz="600" spc="5" dirty="0">
                          <a:latin typeface="Calibri"/>
                          <a:cs typeface="Calibri"/>
                        </a:rPr>
                        <a:t>o</a:t>
                      </a:r>
                      <a:r>
                        <a:rPr sz="600" spc="-5" dirty="0">
                          <a:latin typeface="Calibri"/>
                          <a:cs typeface="Calibri"/>
                        </a:rPr>
                        <a:t>r</a:t>
                      </a:r>
                      <a:r>
                        <a:rPr sz="600" dirty="0">
                          <a:latin typeface="Calibri"/>
                          <a:cs typeface="Calibri"/>
                        </a:rPr>
                        <a:t>t</a:t>
                      </a:r>
                      <a:r>
                        <a:rPr sz="600" spc="-25" dirty="0">
                          <a:latin typeface="Times New Roman"/>
                          <a:cs typeface="Times New Roman"/>
                        </a:rPr>
                        <a:t> </a:t>
                      </a:r>
                      <a:r>
                        <a:rPr sz="600" spc="-5" dirty="0">
                          <a:latin typeface="Calibri"/>
                          <a:cs typeface="Calibri"/>
                        </a:rPr>
                        <a:t>si</a:t>
                      </a:r>
                      <a:r>
                        <a:rPr sz="600" spc="5" dirty="0">
                          <a:latin typeface="Calibri"/>
                          <a:cs typeface="Calibri"/>
                        </a:rPr>
                        <a:t>z</a:t>
                      </a:r>
                      <a:r>
                        <a:rPr sz="600" dirty="0">
                          <a:latin typeface="Calibri"/>
                          <a:cs typeface="Calibri"/>
                        </a:rPr>
                        <a:t>e</a:t>
                      </a:r>
                      <a:r>
                        <a:rPr sz="600" spc="-25" dirty="0">
                          <a:latin typeface="Times New Roman"/>
                          <a:cs typeface="Times New Roman"/>
                        </a:rPr>
                        <a:t> </a:t>
                      </a:r>
                      <a:r>
                        <a:rPr sz="600" spc="-5" dirty="0">
                          <a:latin typeface="Calibri"/>
                          <a:cs typeface="Calibri"/>
                        </a:rPr>
                        <a:t>ph</a:t>
                      </a:r>
                      <a:r>
                        <a:rPr sz="600" spc="5" dirty="0">
                          <a:latin typeface="Calibri"/>
                          <a:cs typeface="Calibri"/>
                        </a:rPr>
                        <a:t>o</a:t>
                      </a:r>
                      <a:r>
                        <a:rPr sz="600" spc="-10" dirty="0">
                          <a:latin typeface="Calibri"/>
                          <a:cs typeface="Calibri"/>
                        </a:rPr>
                        <a:t>t</a:t>
                      </a:r>
                      <a:r>
                        <a:rPr sz="600" spc="-5" dirty="0">
                          <a:latin typeface="Calibri"/>
                          <a:cs typeface="Calibri"/>
                        </a:rPr>
                        <a:t>o</a:t>
                      </a:r>
                      <a:r>
                        <a:rPr sz="600" spc="5" dirty="0">
                          <a:latin typeface="Calibri"/>
                          <a:cs typeface="Calibri"/>
                        </a:rPr>
                        <a:t>g</a:t>
                      </a:r>
                      <a:r>
                        <a:rPr sz="600" spc="-5" dirty="0">
                          <a:latin typeface="Calibri"/>
                          <a:cs typeface="Calibri"/>
                        </a:rPr>
                        <a:t>r</a:t>
                      </a:r>
                      <a:r>
                        <a:rPr sz="600" dirty="0">
                          <a:latin typeface="Calibri"/>
                          <a:cs typeface="Calibri"/>
                        </a:rPr>
                        <a:t>a</a:t>
                      </a:r>
                      <a:r>
                        <a:rPr sz="600" spc="-5" dirty="0">
                          <a:latin typeface="Calibri"/>
                          <a:cs typeface="Calibri"/>
                        </a:rPr>
                        <a:t>phs</a:t>
                      </a:r>
                      <a:r>
                        <a:rPr sz="600" spc="-5" dirty="0">
                          <a:latin typeface="Times New Roman"/>
                          <a:cs typeface="Times New Roman"/>
                        </a:rPr>
                        <a:t> </a:t>
                      </a:r>
                      <a:r>
                        <a:rPr sz="600" dirty="0">
                          <a:latin typeface="Calibri"/>
                          <a:cs typeface="Calibri"/>
                        </a:rPr>
                        <a:t>C</a:t>
                      </a:r>
                      <a:r>
                        <a:rPr sz="600" spc="-5" dirty="0">
                          <a:latin typeface="Calibri"/>
                          <a:cs typeface="Calibri"/>
                        </a:rPr>
                        <a:t>er</a:t>
                      </a:r>
                      <a:r>
                        <a:rPr sz="600" spc="-10" dirty="0">
                          <a:latin typeface="Calibri"/>
                          <a:cs typeface="Calibri"/>
                        </a:rPr>
                        <a:t>t</a:t>
                      </a:r>
                      <a:r>
                        <a:rPr sz="600" spc="-5" dirty="0">
                          <a:latin typeface="Calibri"/>
                          <a:cs typeface="Calibri"/>
                        </a:rPr>
                        <a:t>ifie</a:t>
                      </a:r>
                      <a:r>
                        <a:rPr sz="600" dirty="0">
                          <a:latin typeface="Calibri"/>
                          <a:cs typeface="Calibri"/>
                        </a:rPr>
                        <a:t>d</a:t>
                      </a:r>
                      <a:r>
                        <a:rPr sz="600" spc="-10" dirty="0">
                          <a:latin typeface="Times New Roman"/>
                          <a:cs typeface="Times New Roman"/>
                        </a:rPr>
                        <a:t> </a:t>
                      </a:r>
                      <a:r>
                        <a:rPr sz="600" spc="-5" dirty="0">
                          <a:latin typeface="Calibri"/>
                          <a:cs typeface="Calibri"/>
                        </a:rPr>
                        <a:t>Cer</a:t>
                      </a:r>
                      <a:r>
                        <a:rPr sz="600" spc="-10" dirty="0">
                          <a:latin typeface="Calibri"/>
                          <a:cs typeface="Calibri"/>
                        </a:rPr>
                        <a:t>t</a:t>
                      </a:r>
                      <a:r>
                        <a:rPr sz="600" spc="-5" dirty="0">
                          <a:latin typeface="Calibri"/>
                          <a:cs typeface="Calibri"/>
                        </a:rPr>
                        <a:t>i</a:t>
                      </a:r>
                      <a:r>
                        <a:rPr sz="600" spc="5" dirty="0">
                          <a:latin typeface="Calibri"/>
                          <a:cs typeface="Calibri"/>
                        </a:rPr>
                        <a:t>f</a:t>
                      </a:r>
                      <a:r>
                        <a:rPr sz="600" spc="-5" dirty="0">
                          <a:latin typeface="Calibri"/>
                          <a:cs typeface="Calibri"/>
                        </a:rPr>
                        <a:t>ic</a:t>
                      </a:r>
                      <a:r>
                        <a:rPr sz="600" dirty="0">
                          <a:latin typeface="Calibri"/>
                          <a:cs typeface="Calibri"/>
                        </a:rPr>
                        <a:t>a</a:t>
                      </a:r>
                      <a:r>
                        <a:rPr sz="600" spc="-10" dirty="0">
                          <a:latin typeface="Calibri"/>
                          <a:cs typeface="Calibri"/>
                        </a:rPr>
                        <a:t>t</a:t>
                      </a:r>
                      <a:r>
                        <a:rPr sz="600" spc="-5" dirty="0">
                          <a:latin typeface="Calibri"/>
                          <a:cs typeface="Calibri"/>
                        </a:rPr>
                        <a:t>e</a:t>
                      </a:r>
                      <a:r>
                        <a:rPr sz="600" dirty="0">
                          <a:latin typeface="Calibri"/>
                          <a:cs typeface="Calibri"/>
                        </a:rPr>
                        <a:t>s/</a:t>
                      </a:r>
                      <a:r>
                        <a:rPr sz="600" spc="-5" dirty="0">
                          <a:latin typeface="Calibri"/>
                          <a:cs typeface="Calibri"/>
                        </a:rPr>
                        <a:t>D</a:t>
                      </a:r>
                      <a:r>
                        <a:rPr sz="600" spc="5" dirty="0">
                          <a:latin typeface="Calibri"/>
                          <a:cs typeface="Calibri"/>
                        </a:rPr>
                        <a:t>o</a:t>
                      </a:r>
                      <a:r>
                        <a:rPr sz="600" spc="-5" dirty="0">
                          <a:latin typeface="Calibri"/>
                          <a:cs typeface="Calibri"/>
                        </a:rPr>
                        <a:t>cu</a:t>
                      </a:r>
                      <a:r>
                        <a:rPr sz="600" dirty="0">
                          <a:latin typeface="Calibri"/>
                          <a:cs typeface="Calibri"/>
                        </a:rPr>
                        <a:t>m</a:t>
                      </a:r>
                      <a:r>
                        <a:rPr sz="600" spc="-5" dirty="0">
                          <a:latin typeface="Calibri"/>
                          <a:cs typeface="Calibri"/>
                        </a:rPr>
                        <a:t>en</a:t>
                      </a:r>
                      <a:r>
                        <a:rPr sz="600" spc="-10" dirty="0">
                          <a:latin typeface="Calibri"/>
                          <a:cs typeface="Calibri"/>
                        </a:rPr>
                        <a:t>t</a:t>
                      </a:r>
                      <a:r>
                        <a:rPr sz="600" dirty="0">
                          <a:latin typeface="Calibri"/>
                          <a:cs typeface="Calibri"/>
                        </a:rPr>
                        <a:t>s</a:t>
                      </a:r>
                      <a:endParaRPr sz="600">
                        <a:latin typeface="Calibri"/>
                        <a:cs typeface="Calibri"/>
                      </a:endParaRPr>
                    </a:p>
                    <a:p>
                      <a:pPr marL="120014">
                        <a:lnSpc>
                          <a:spcPct val="100000"/>
                        </a:lnSpc>
                        <a:spcBef>
                          <a:spcPts val="500"/>
                        </a:spcBef>
                      </a:pPr>
                      <a:r>
                        <a:rPr sz="600" dirty="0">
                          <a:latin typeface="Calibri"/>
                          <a:cs typeface="Calibri"/>
                        </a:rPr>
                        <a:t>1</a:t>
                      </a:r>
                      <a:r>
                        <a:rPr sz="600" spc="-20" dirty="0">
                          <a:latin typeface="Times New Roman"/>
                          <a:cs typeface="Times New Roman"/>
                        </a:rPr>
                        <a:t> </a:t>
                      </a:r>
                      <a:r>
                        <a:rPr sz="600" spc="-10" dirty="0">
                          <a:latin typeface="Calibri"/>
                          <a:cs typeface="Calibri"/>
                        </a:rPr>
                        <a:t>c</a:t>
                      </a:r>
                      <a:r>
                        <a:rPr sz="600" spc="-5" dirty="0">
                          <a:latin typeface="Calibri"/>
                          <a:cs typeface="Calibri"/>
                        </a:rPr>
                        <a:t>op</a:t>
                      </a:r>
                      <a:r>
                        <a:rPr sz="600" dirty="0">
                          <a:latin typeface="Calibri"/>
                          <a:cs typeface="Calibri"/>
                        </a:rPr>
                        <a:t>y</a:t>
                      </a:r>
                      <a:r>
                        <a:rPr sz="600" spc="-25" dirty="0">
                          <a:latin typeface="Times New Roman"/>
                          <a:cs typeface="Times New Roman"/>
                        </a:rPr>
                        <a:t> </a:t>
                      </a:r>
                      <a:r>
                        <a:rPr sz="600" spc="-10" dirty="0">
                          <a:latin typeface="Calibri"/>
                          <a:cs typeface="Calibri"/>
                        </a:rPr>
                        <a:t>o</a:t>
                      </a:r>
                      <a:r>
                        <a:rPr sz="600" dirty="0">
                          <a:latin typeface="Calibri"/>
                          <a:cs typeface="Calibri"/>
                        </a:rPr>
                        <a:t>f</a:t>
                      </a:r>
                      <a:r>
                        <a:rPr sz="600" spc="-25" dirty="0">
                          <a:latin typeface="Times New Roman"/>
                          <a:cs typeface="Times New Roman"/>
                        </a:rPr>
                        <a:t> </a:t>
                      </a:r>
                      <a:r>
                        <a:rPr sz="600" spc="-5" dirty="0">
                          <a:latin typeface="Calibri"/>
                          <a:cs typeface="Calibri"/>
                        </a:rPr>
                        <a:t>app</a:t>
                      </a:r>
                      <a:r>
                        <a:rPr sz="600" spc="5" dirty="0">
                          <a:latin typeface="Calibri"/>
                          <a:cs typeface="Calibri"/>
                        </a:rPr>
                        <a:t>l</a:t>
                      </a:r>
                      <a:r>
                        <a:rPr sz="600" spc="-5" dirty="0">
                          <a:latin typeface="Calibri"/>
                          <a:cs typeface="Calibri"/>
                        </a:rPr>
                        <a:t>ic</a:t>
                      </a:r>
                      <a:r>
                        <a:rPr sz="600" dirty="0">
                          <a:latin typeface="Calibri"/>
                          <a:cs typeface="Calibri"/>
                        </a:rPr>
                        <a:t>a</a:t>
                      </a:r>
                      <a:r>
                        <a:rPr sz="600" spc="-10" dirty="0">
                          <a:latin typeface="Calibri"/>
                          <a:cs typeface="Calibri"/>
                        </a:rPr>
                        <a:t>t</a:t>
                      </a:r>
                      <a:r>
                        <a:rPr sz="600" spc="5" dirty="0">
                          <a:latin typeface="Calibri"/>
                          <a:cs typeface="Calibri"/>
                        </a:rPr>
                        <a:t>i</a:t>
                      </a:r>
                      <a:r>
                        <a:rPr sz="600" spc="-5" dirty="0">
                          <a:latin typeface="Calibri"/>
                          <a:cs typeface="Calibri"/>
                        </a:rPr>
                        <a:t>o</a:t>
                      </a:r>
                      <a:r>
                        <a:rPr sz="600" dirty="0">
                          <a:latin typeface="Calibri"/>
                          <a:cs typeface="Calibri"/>
                        </a:rPr>
                        <a:t>n</a:t>
                      </a:r>
                      <a:endParaRPr sz="6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800" b="1" i="1" dirty="0">
                          <a:latin typeface="Calibri"/>
                          <a:cs typeface="Calibri"/>
                        </a:rPr>
                        <a:t>For</a:t>
                      </a:r>
                      <a:r>
                        <a:rPr sz="800" b="1" i="1" spc="-30" dirty="0">
                          <a:latin typeface="Times New Roman"/>
                          <a:cs typeface="Times New Roman"/>
                        </a:rPr>
                        <a:t> </a:t>
                      </a:r>
                      <a:r>
                        <a:rPr sz="800" b="1" i="1" spc="5" dirty="0">
                          <a:latin typeface="Calibri"/>
                          <a:cs typeface="Calibri"/>
                        </a:rPr>
                        <a:t>O</a:t>
                      </a:r>
                      <a:r>
                        <a:rPr sz="800" b="1" i="1" spc="-5" dirty="0">
                          <a:latin typeface="Calibri"/>
                          <a:cs typeface="Calibri"/>
                        </a:rPr>
                        <a:t>f</a:t>
                      </a:r>
                      <a:r>
                        <a:rPr sz="800" b="1" i="1" spc="-15" dirty="0">
                          <a:latin typeface="Calibri"/>
                          <a:cs typeface="Calibri"/>
                        </a:rPr>
                        <a:t>f</a:t>
                      </a:r>
                      <a:r>
                        <a:rPr sz="800" b="1" i="1" dirty="0">
                          <a:latin typeface="Calibri"/>
                          <a:cs typeface="Calibri"/>
                        </a:rPr>
                        <a:t>ice</a:t>
                      </a:r>
                      <a:r>
                        <a:rPr sz="800" b="1" i="1" spc="-30" dirty="0">
                          <a:latin typeface="Times New Roman"/>
                          <a:cs typeface="Times New Roman"/>
                        </a:rPr>
                        <a:t> </a:t>
                      </a:r>
                      <a:r>
                        <a:rPr sz="800" b="1" i="1" dirty="0">
                          <a:latin typeface="Calibri"/>
                          <a:cs typeface="Calibri"/>
                        </a:rPr>
                        <a:t>Use</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D9D9D9"/>
                    </a:solidFill>
                  </a:tcPr>
                </a:tc>
                <a:extLst>
                  <a:ext uri="{0D108BD9-81ED-4DB2-BD59-A6C34878D82A}">
                    <a16:rowId xmlns:a16="http://schemas.microsoft.com/office/drawing/2014/main" val="10000"/>
                  </a:ext>
                </a:extLst>
              </a:tr>
              <a:tr h="861223">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800" dirty="0">
                          <a:latin typeface="Calibri"/>
                          <a:cs typeface="Calibri"/>
                        </a:rPr>
                        <a:t>Ack</a:t>
                      </a:r>
                      <a:r>
                        <a:rPr sz="800" spc="-5" dirty="0">
                          <a:latin typeface="Calibri"/>
                          <a:cs typeface="Calibri"/>
                        </a:rPr>
                        <a:t>n</a:t>
                      </a:r>
                      <a:r>
                        <a:rPr sz="800" spc="5" dirty="0">
                          <a:latin typeface="Calibri"/>
                          <a:cs typeface="Calibri"/>
                        </a:rPr>
                        <a:t>o</a:t>
                      </a:r>
                      <a:r>
                        <a:rPr sz="800" dirty="0">
                          <a:latin typeface="Calibri"/>
                          <a:cs typeface="Calibri"/>
                        </a:rPr>
                        <a:t>w</a:t>
                      </a:r>
                      <a:r>
                        <a:rPr sz="800" spc="-15" dirty="0">
                          <a:latin typeface="Calibri"/>
                          <a:cs typeface="Calibri"/>
                        </a:rPr>
                        <a:t>l</a:t>
                      </a:r>
                      <a:r>
                        <a:rPr sz="800" dirty="0">
                          <a:latin typeface="Calibri"/>
                          <a:cs typeface="Calibri"/>
                        </a:rPr>
                        <a:t>ed</a:t>
                      </a:r>
                      <a:r>
                        <a:rPr sz="800" spc="-10" dirty="0">
                          <a:latin typeface="Calibri"/>
                          <a:cs typeface="Calibri"/>
                        </a:rPr>
                        <a:t>gm</a:t>
                      </a:r>
                      <a:r>
                        <a:rPr sz="800" dirty="0">
                          <a:latin typeface="Calibri"/>
                          <a:cs typeface="Calibri"/>
                        </a:rPr>
                        <a:t>ent</a:t>
                      </a:r>
                      <a:endParaRPr sz="800">
                        <a:latin typeface="Calibri"/>
                        <a:cs typeface="Calibri"/>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marL="64769">
                        <a:lnSpc>
                          <a:spcPct val="100000"/>
                        </a:lnSpc>
                        <a:spcBef>
                          <a:spcPts val="935"/>
                        </a:spcBef>
                      </a:pPr>
                      <a:r>
                        <a:rPr sz="800" dirty="0">
                          <a:latin typeface="Calibri"/>
                          <a:cs typeface="Calibri"/>
                        </a:rPr>
                        <a:t>Date</a:t>
                      </a:r>
                      <a:endParaRPr sz="8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1"/>
                  </a:ext>
                </a:extLst>
              </a:tr>
            </a:tbl>
          </a:graphicData>
        </a:graphic>
      </p:graphicFrame>
      <p:sp>
        <p:nvSpPr>
          <p:cNvPr id="17" name="TextBox 23">
            <a:extLst>
              <a:ext uri="{FF2B5EF4-FFF2-40B4-BE49-F238E27FC236}">
                <a16:creationId xmlns:a16="http://schemas.microsoft.com/office/drawing/2014/main" id="{59B03F8B-ED62-8D81-3CBC-9746E7272349}"/>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39</a:t>
            </a:r>
          </a:p>
        </p:txBody>
      </p:sp>
      <p:sp>
        <p:nvSpPr>
          <p:cNvPr id="18" name="TextBox 16">
            <a:extLst>
              <a:ext uri="{FF2B5EF4-FFF2-40B4-BE49-F238E27FC236}">
                <a16:creationId xmlns:a16="http://schemas.microsoft.com/office/drawing/2014/main" id="{62C1601C-BE9D-C285-10DB-013AB5025E6D}"/>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6" name="AutoShape 2">
            <a:extLst>
              <a:ext uri="{FF2B5EF4-FFF2-40B4-BE49-F238E27FC236}">
                <a16:creationId xmlns:a16="http://schemas.microsoft.com/office/drawing/2014/main" id="{43E9F8D0-2474-5AC6-F1F5-63D28D55E8CC}"/>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0" name="TextBox 47">
            <a:extLst>
              <a:ext uri="{FF2B5EF4-FFF2-40B4-BE49-F238E27FC236}">
                <a16:creationId xmlns:a16="http://schemas.microsoft.com/office/drawing/2014/main" id="{31C1729C-F0BE-1DBB-830E-6D2BE81B9CC6}"/>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3451" y="2418167"/>
            <a:ext cx="4493351" cy="0"/>
          </a:xfrm>
          <a:custGeom>
            <a:avLst/>
            <a:gdLst/>
            <a:ahLst/>
            <a:cxnLst/>
            <a:rect l="l" t="t" r="r" b="b"/>
            <a:pathLst>
              <a:path w="5981065">
                <a:moveTo>
                  <a:pt x="0" y="0"/>
                </a:moveTo>
                <a:lnTo>
                  <a:pt x="5981059" y="0"/>
                </a:lnTo>
              </a:path>
            </a:pathLst>
          </a:custGeom>
          <a:ln w="7365">
            <a:solidFill>
              <a:srgbClr val="000000"/>
            </a:solidFill>
          </a:ln>
        </p:spPr>
        <p:txBody>
          <a:bodyPr wrap="square" lIns="0" tIns="0" rIns="0" bIns="0" rtlCol="0"/>
          <a:lstStyle/>
          <a:p>
            <a:endParaRPr sz="1352"/>
          </a:p>
        </p:txBody>
      </p:sp>
      <p:sp>
        <p:nvSpPr>
          <p:cNvPr id="3" name="object 3"/>
          <p:cNvSpPr txBox="1"/>
          <p:nvPr/>
        </p:nvSpPr>
        <p:spPr>
          <a:xfrm>
            <a:off x="677649" y="2260896"/>
            <a:ext cx="4295851" cy="664990"/>
          </a:xfrm>
          <a:prstGeom prst="rect">
            <a:avLst/>
          </a:prstGeom>
        </p:spPr>
        <p:txBody>
          <a:bodyPr vert="horz" wrap="square" lIns="0" tIns="0" rIns="0" bIns="0" rtlCol="0">
            <a:spAutoFit/>
          </a:bodyPr>
          <a:lstStyle/>
          <a:p>
            <a:pPr marR="3817" algn="r"/>
            <a:r>
              <a:rPr sz="902" b="1" spc="-4" dirty="0">
                <a:latin typeface="Arial"/>
                <a:cs typeface="Arial"/>
              </a:rPr>
              <a:t>Ap</a:t>
            </a:r>
            <a:r>
              <a:rPr sz="902" b="1" spc="-8" dirty="0">
                <a:latin typeface="Arial"/>
                <a:cs typeface="Arial"/>
              </a:rPr>
              <a:t>pendi</a:t>
            </a:r>
            <a:r>
              <a:rPr lang="en-US" sz="902" b="1" spc="-8" dirty="0">
                <a:latin typeface="Arial"/>
                <a:cs typeface="Arial"/>
              </a:rPr>
              <a:t>x B</a:t>
            </a:r>
            <a:r>
              <a:rPr sz="902" b="1" dirty="0">
                <a:latin typeface="Arial"/>
                <a:cs typeface="Arial"/>
              </a:rPr>
              <a:t>1</a:t>
            </a:r>
            <a:endParaRPr sz="902" dirty="0">
              <a:latin typeface="Arial"/>
              <a:cs typeface="Arial"/>
            </a:endParaRPr>
          </a:p>
          <a:p>
            <a:pPr>
              <a:spcBef>
                <a:spcPts val="32"/>
              </a:spcBef>
            </a:pPr>
            <a:endParaRPr sz="826" dirty="0">
              <a:latin typeface="Times New Roman"/>
              <a:cs typeface="Times New Roman"/>
            </a:endParaRPr>
          </a:p>
          <a:p>
            <a:pPr marL="9542"/>
            <a:r>
              <a:rPr sz="902" b="1" spc="-8" dirty="0">
                <a:latin typeface="Calibri"/>
                <a:cs typeface="Calibri"/>
              </a:rPr>
              <a:t>L</a:t>
            </a:r>
            <a:r>
              <a:rPr sz="902" b="1" spc="-4" dirty="0">
                <a:latin typeface="Calibri"/>
                <a:cs typeface="Calibri"/>
              </a:rPr>
              <a:t>IST</a:t>
            </a:r>
            <a:r>
              <a:rPr sz="902" b="1" spc="-19" dirty="0">
                <a:latin typeface="Times New Roman"/>
                <a:cs typeface="Times New Roman"/>
              </a:rPr>
              <a:t> </a:t>
            </a:r>
            <a:r>
              <a:rPr sz="902" b="1" dirty="0">
                <a:latin typeface="Calibri"/>
                <a:cs typeface="Calibri"/>
              </a:rPr>
              <a:t>O</a:t>
            </a:r>
            <a:r>
              <a:rPr sz="902" b="1" spc="-8" dirty="0">
                <a:latin typeface="Calibri"/>
                <a:cs typeface="Calibri"/>
              </a:rPr>
              <a:t>F</a:t>
            </a:r>
            <a:r>
              <a:rPr sz="902" b="1" spc="-30" dirty="0">
                <a:latin typeface="Times New Roman"/>
                <a:cs typeface="Times New Roman"/>
              </a:rPr>
              <a:t> </a:t>
            </a:r>
            <a:r>
              <a:rPr sz="902" b="1" spc="-8" dirty="0">
                <a:latin typeface="Calibri"/>
                <a:cs typeface="Calibri"/>
              </a:rPr>
              <a:t>EVI</a:t>
            </a:r>
            <a:r>
              <a:rPr sz="902" b="1" spc="-11" dirty="0">
                <a:latin typeface="Calibri"/>
                <a:cs typeface="Calibri"/>
              </a:rPr>
              <a:t>DE</a:t>
            </a:r>
            <a:r>
              <a:rPr sz="902" b="1" spc="-8" dirty="0">
                <a:latin typeface="Calibri"/>
                <a:cs typeface="Calibri"/>
              </a:rPr>
              <a:t>N</a:t>
            </a:r>
            <a:r>
              <a:rPr sz="902" b="1" spc="-11" dirty="0">
                <a:latin typeface="Calibri"/>
                <a:cs typeface="Calibri"/>
              </a:rPr>
              <a:t>C</a:t>
            </a:r>
            <a:r>
              <a:rPr sz="902" b="1" spc="-8" dirty="0">
                <a:latin typeface="Calibri"/>
                <a:cs typeface="Calibri"/>
              </a:rPr>
              <a:t>E</a:t>
            </a:r>
            <a:endParaRPr sz="902" dirty="0">
              <a:latin typeface="Calibri"/>
              <a:cs typeface="Calibri"/>
            </a:endParaRPr>
          </a:p>
          <a:p>
            <a:pPr>
              <a:spcBef>
                <a:spcPts val="30"/>
              </a:spcBef>
            </a:pPr>
            <a:endParaRPr sz="789" dirty="0">
              <a:latin typeface="Times New Roman"/>
              <a:cs typeface="Times New Roman"/>
            </a:endParaRPr>
          </a:p>
          <a:p>
            <a:pPr marL="9542"/>
            <a:r>
              <a:rPr sz="902" spc="-4" dirty="0">
                <a:latin typeface="Calibri"/>
                <a:cs typeface="Calibri"/>
              </a:rPr>
              <a:t>Ev</a:t>
            </a:r>
            <a:r>
              <a:rPr sz="902" dirty="0">
                <a:latin typeface="Calibri"/>
                <a:cs typeface="Calibri"/>
              </a:rPr>
              <a:t>id</a:t>
            </a:r>
            <a:r>
              <a:rPr sz="902" spc="-8" dirty="0">
                <a:latin typeface="Calibri"/>
                <a:cs typeface="Calibri"/>
              </a:rPr>
              <a:t>e</a:t>
            </a:r>
            <a:r>
              <a:rPr sz="902" spc="-4" dirty="0">
                <a:latin typeface="Calibri"/>
                <a:cs typeface="Calibri"/>
              </a:rPr>
              <a:t>n</a:t>
            </a:r>
            <a:r>
              <a:rPr sz="902" spc="-8" dirty="0">
                <a:latin typeface="Calibri"/>
                <a:cs typeface="Calibri"/>
              </a:rPr>
              <a:t>ce</a:t>
            </a:r>
            <a:r>
              <a:rPr sz="902" spc="-26" dirty="0">
                <a:latin typeface="Times New Roman"/>
                <a:cs typeface="Times New Roman"/>
              </a:rPr>
              <a:t> </a:t>
            </a:r>
            <a:r>
              <a:rPr sz="902" spc="-11" dirty="0">
                <a:latin typeface="Calibri"/>
                <a:cs typeface="Calibri"/>
              </a:rPr>
              <a:t>t</a:t>
            </a:r>
            <a:r>
              <a:rPr sz="902" dirty="0">
                <a:latin typeface="Calibri"/>
                <a:cs typeface="Calibri"/>
              </a:rPr>
              <a:t>h</a:t>
            </a:r>
            <a:r>
              <a:rPr sz="902" spc="-4" dirty="0">
                <a:latin typeface="Calibri"/>
                <a:cs typeface="Calibri"/>
              </a:rPr>
              <a:t>at</a:t>
            </a:r>
            <a:r>
              <a:rPr sz="902" spc="-15" dirty="0">
                <a:latin typeface="Times New Roman"/>
                <a:cs typeface="Times New Roman"/>
              </a:rPr>
              <a:t> </a:t>
            </a:r>
            <a:r>
              <a:rPr sz="902" spc="-8" dirty="0">
                <a:latin typeface="Calibri"/>
                <a:cs typeface="Calibri"/>
              </a:rPr>
              <a:t>c</a:t>
            </a:r>
            <a:r>
              <a:rPr sz="902" spc="-11" dirty="0">
                <a:latin typeface="Calibri"/>
                <a:cs typeface="Calibri"/>
              </a:rPr>
              <a:t>a</a:t>
            </a:r>
            <a:r>
              <a:rPr sz="902" dirty="0">
                <a:latin typeface="Calibri"/>
                <a:cs typeface="Calibri"/>
              </a:rPr>
              <a:t>n</a:t>
            </a:r>
            <a:r>
              <a:rPr sz="902" spc="-26" dirty="0">
                <a:latin typeface="Times New Roman"/>
                <a:cs typeface="Times New Roman"/>
              </a:rPr>
              <a:t> </a:t>
            </a:r>
            <a:r>
              <a:rPr sz="902" dirty="0">
                <a:latin typeface="Calibri"/>
                <a:cs typeface="Calibri"/>
              </a:rPr>
              <a:t>b</a:t>
            </a:r>
            <a:r>
              <a:rPr sz="902" spc="-8" dirty="0">
                <a:latin typeface="Calibri"/>
                <a:cs typeface="Calibri"/>
              </a:rPr>
              <a:t>e</a:t>
            </a:r>
            <a:r>
              <a:rPr sz="902" spc="-26" dirty="0">
                <a:latin typeface="Times New Roman"/>
                <a:cs typeface="Times New Roman"/>
              </a:rPr>
              <a:t> </a:t>
            </a:r>
            <a:r>
              <a:rPr sz="902" dirty="0">
                <a:latin typeface="Calibri"/>
                <a:cs typeface="Calibri"/>
              </a:rPr>
              <a:t>p</a:t>
            </a:r>
            <a:r>
              <a:rPr sz="902" spc="-4" dirty="0">
                <a:latin typeface="Calibri"/>
                <a:cs typeface="Calibri"/>
              </a:rPr>
              <a:t>r</a:t>
            </a:r>
            <a:r>
              <a:rPr sz="902" spc="-15" dirty="0">
                <a:latin typeface="Calibri"/>
                <a:cs typeface="Calibri"/>
              </a:rPr>
              <a:t>o</a:t>
            </a:r>
            <a:r>
              <a:rPr sz="902" dirty="0">
                <a:latin typeface="Calibri"/>
                <a:cs typeface="Calibri"/>
              </a:rPr>
              <a:t>vid</a:t>
            </a:r>
            <a:r>
              <a:rPr sz="902" spc="-8" dirty="0">
                <a:latin typeface="Calibri"/>
                <a:cs typeface="Calibri"/>
              </a:rPr>
              <a:t>ed</a:t>
            </a:r>
            <a:r>
              <a:rPr sz="902" spc="-23" dirty="0">
                <a:latin typeface="Times New Roman"/>
                <a:cs typeface="Times New Roman"/>
              </a:rPr>
              <a:t> </a:t>
            </a:r>
            <a:r>
              <a:rPr sz="902" dirty="0">
                <a:latin typeface="Calibri"/>
                <a:cs typeface="Calibri"/>
              </a:rPr>
              <a:t>f</a:t>
            </a:r>
            <a:r>
              <a:rPr sz="902" spc="-11" dirty="0">
                <a:latin typeface="Calibri"/>
                <a:cs typeface="Calibri"/>
              </a:rPr>
              <a:t>o</a:t>
            </a:r>
            <a:r>
              <a:rPr sz="902" spc="-4" dirty="0">
                <a:latin typeface="Calibri"/>
                <a:cs typeface="Calibri"/>
              </a:rPr>
              <a:t>r</a:t>
            </a:r>
            <a:r>
              <a:rPr sz="902" spc="-26" dirty="0">
                <a:latin typeface="Times New Roman"/>
                <a:cs typeface="Times New Roman"/>
              </a:rPr>
              <a:t> </a:t>
            </a:r>
            <a:r>
              <a:rPr sz="902" dirty="0">
                <a:latin typeface="Calibri"/>
                <a:cs typeface="Calibri"/>
              </a:rPr>
              <a:t>a</a:t>
            </a:r>
            <a:r>
              <a:rPr sz="902" spc="-8" dirty="0">
                <a:latin typeface="Calibri"/>
                <a:cs typeface="Calibri"/>
              </a:rPr>
              <a:t>p</a:t>
            </a:r>
            <a:r>
              <a:rPr sz="902" dirty="0">
                <a:latin typeface="Calibri"/>
                <a:cs typeface="Calibri"/>
              </a:rPr>
              <a:t>pli</a:t>
            </a:r>
            <a:r>
              <a:rPr sz="902" spc="-8" dirty="0">
                <a:latin typeface="Calibri"/>
                <a:cs typeface="Calibri"/>
              </a:rPr>
              <a:t>ca</a:t>
            </a:r>
            <a:r>
              <a:rPr sz="902" dirty="0">
                <a:latin typeface="Calibri"/>
                <a:cs typeface="Calibri"/>
              </a:rPr>
              <a:t>ti</a:t>
            </a:r>
            <a:r>
              <a:rPr sz="902" spc="-8" dirty="0">
                <a:latin typeface="Calibri"/>
                <a:cs typeface="Calibri"/>
              </a:rPr>
              <a:t>o</a:t>
            </a:r>
            <a:r>
              <a:rPr sz="902" dirty="0">
                <a:latin typeface="Calibri"/>
                <a:cs typeface="Calibri"/>
              </a:rPr>
              <a:t>n</a:t>
            </a:r>
          </a:p>
        </p:txBody>
      </p:sp>
      <p:graphicFrame>
        <p:nvGraphicFramePr>
          <p:cNvPr id="4" name="object 4"/>
          <p:cNvGraphicFramePr>
            <a:graphicFrameLocks noGrp="1"/>
          </p:cNvGraphicFramePr>
          <p:nvPr>
            <p:extLst>
              <p:ext uri="{D42A27DB-BD31-4B8C-83A1-F6EECF244321}">
                <p14:modId xmlns:p14="http://schemas.microsoft.com/office/powerpoint/2010/main" val="863525845"/>
              </p:ext>
            </p:extLst>
          </p:nvPr>
        </p:nvGraphicFramePr>
        <p:xfrm>
          <a:off x="738234" y="3029080"/>
          <a:ext cx="4409831" cy="5317754"/>
        </p:xfrm>
        <a:graphic>
          <a:graphicData uri="http://schemas.openxmlformats.org/drawingml/2006/table">
            <a:tbl>
              <a:tblPr firstRow="1" bandRow="1">
                <a:tableStyleId>{2D5ABB26-0587-4C30-8999-92F81FD0307C}</a:tableStyleId>
              </a:tblPr>
              <a:tblGrid>
                <a:gridCol w="2263762">
                  <a:extLst>
                    <a:ext uri="{9D8B030D-6E8A-4147-A177-3AD203B41FA5}">
                      <a16:colId xmlns:a16="http://schemas.microsoft.com/office/drawing/2014/main" val="20000"/>
                    </a:ext>
                  </a:extLst>
                </a:gridCol>
                <a:gridCol w="2146069">
                  <a:extLst>
                    <a:ext uri="{9D8B030D-6E8A-4147-A177-3AD203B41FA5}">
                      <a16:colId xmlns:a16="http://schemas.microsoft.com/office/drawing/2014/main" val="20001"/>
                    </a:ext>
                  </a:extLst>
                </a:gridCol>
              </a:tblGrid>
              <a:tr h="302259">
                <a:tc>
                  <a:txBody>
                    <a:bodyPr/>
                    <a:lstStyle/>
                    <a:p>
                      <a:pPr algn="ctr">
                        <a:lnSpc>
                          <a:spcPct val="100000"/>
                        </a:lnSpc>
                      </a:pPr>
                      <a:r>
                        <a:rPr sz="900" b="1" spc="-5" dirty="0">
                          <a:solidFill>
                            <a:srgbClr val="FFFFFF"/>
                          </a:solidFill>
                          <a:latin typeface="Calibri"/>
                          <a:cs typeface="Calibri"/>
                        </a:rPr>
                        <a:t>D</a:t>
                      </a:r>
                      <a:r>
                        <a:rPr sz="900" b="1" dirty="0">
                          <a:solidFill>
                            <a:srgbClr val="FFFFFF"/>
                          </a:solidFill>
                          <a:latin typeface="Calibri"/>
                          <a:cs typeface="Calibri"/>
                        </a:rPr>
                        <a:t>ir</a:t>
                      </a:r>
                      <a:r>
                        <a:rPr sz="900" b="1" spc="-5" dirty="0">
                          <a:solidFill>
                            <a:srgbClr val="FFFFFF"/>
                          </a:solidFill>
                          <a:latin typeface="Calibri"/>
                          <a:cs typeface="Calibri"/>
                        </a:rPr>
                        <a:t>ec</a:t>
                      </a:r>
                      <a:r>
                        <a:rPr sz="900" b="1" dirty="0">
                          <a:solidFill>
                            <a:srgbClr val="FFFFFF"/>
                          </a:solidFill>
                          <a:latin typeface="Calibri"/>
                          <a:cs typeface="Calibri"/>
                        </a:rPr>
                        <a:t>t</a:t>
                      </a:r>
                      <a:r>
                        <a:rPr sz="900" b="1" spc="-35" dirty="0">
                          <a:solidFill>
                            <a:srgbClr val="FFFFFF"/>
                          </a:solidFill>
                          <a:latin typeface="Times New Roman"/>
                          <a:cs typeface="Times New Roman"/>
                        </a:rPr>
                        <a:t> </a:t>
                      </a:r>
                      <a:r>
                        <a:rPr sz="900" b="1" dirty="0">
                          <a:solidFill>
                            <a:srgbClr val="FFFFFF"/>
                          </a:solidFill>
                          <a:latin typeface="Calibri"/>
                          <a:cs typeface="Calibri"/>
                        </a:rPr>
                        <a:t>Evid</a:t>
                      </a:r>
                      <a:r>
                        <a:rPr sz="900" b="1" spc="-5" dirty="0">
                          <a:solidFill>
                            <a:srgbClr val="FFFFFF"/>
                          </a:solidFill>
                          <a:latin typeface="Calibri"/>
                          <a:cs typeface="Calibri"/>
                        </a:rPr>
                        <a:t>e</a:t>
                      </a:r>
                      <a:r>
                        <a:rPr sz="900" b="1" dirty="0">
                          <a:solidFill>
                            <a:srgbClr val="FFFFFF"/>
                          </a:solidFill>
                          <a:latin typeface="Calibri"/>
                          <a:cs typeface="Calibri"/>
                        </a:rPr>
                        <a:t>n</a:t>
                      </a:r>
                      <a:r>
                        <a:rPr sz="900" b="1" spc="-5" dirty="0">
                          <a:solidFill>
                            <a:srgbClr val="FFFFFF"/>
                          </a:solidFill>
                          <a:latin typeface="Calibri"/>
                          <a:cs typeface="Calibri"/>
                        </a:rPr>
                        <a:t>ce</a:t>
                      </a:r>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chemeClr val="accent1"/>
                    </a:solidFill>
                  </a:tcPr>
                </a:tc>
                <a:tc>
                  <a:txBody>
                    <a:bodyPr/>
                    <a:lstStyle/>
                    <a:p>
                      <a:pPr marL="880110">
                        <a:lnSpc>
                          <a:spcPct val="100000"/>
                        </a:lnSpc>
                      </a:pPr>
                      <a:r>
                        <a:rPr sz="900" b="1" dirty="0">
                          <a:solidFill>
                            <a:srgbClr val="FFFFFF"/>
                          </a:solidFill>
                          <a:latin typeface="Calibri"/>
                          <a:cs typeface="Calibri"/>
                        </a:rPr>
                        <a:t>Ind</a:t>
                      </a:r>
                      <a:r>
                        <a:rPr sz="900" b="1" spc="-10" dirty="0">
                          <a:solidFill>
                            <a:srgbClr val="FFFFFF"/>
                          </a:solidFill>
                          <a:latin typeface="Calibri"/>
                          <a:cs typeface="Calibri"/>
                        </a:rPr>
                        <a:t>i</a:t>
                      </a:r>
                      <a:r>
                        <a:rPr sz="900" b="1" dirty="0">
                          <a:solidFill>
                            <a:srgbClr val="FFFFFF"/>
                          </a:solidFill>
                          <a:latin typeface="Calibri"/>
                          <a:cs typeface="Calibri"/>
                        </a:rPr>
                        <a:t>r</a:t>
                      </a:r>
                      <a:r>
                        <a:rPr sz="900" b="1" spc="-5" dirty="0">
                          <a:solidFill>
                            <a:srgbClr val="FFFFFF"/>
                          </a:solidFill>
                          <a:latin typeface="Calibri"/>
                          <a:cs typeface="Calibri"/>
                        </a:rPr>
                        <a:t>ec</a:t>
                      </a:r>
                      <a:r>
                        <a:rPr sz="900" b="1" dirty="0">
                          <a:solidFill>
                            <a:srgbClr val="FFFFFF"/>
                          </a:solidFill>
                          <a:latin typeface="Calibri"/>
                          <a:cs typeface="Calibri"/>
                        </a:rPr>
                        <a:t>t</a:t>
                      </a:r>
                      <a:r>
                        <a:rPr sz="900" b="1" spc="-35" dirty="0">
                          <a:solidFill>
                            <a:srgbClr val="FFFFFF"/>
                          </a:solidFill>
                          <a:latin typeface="Times New Roman"/>
                          <a:cs typeface="Times New Roman"/>
                        </a:rPr>
                        <a:t> </a:t>
                      </a:r>
                      <a:r>
                        <a:rPr sz="900" b="1" dirty="0">
                          <a:solidFill>
                            <a:srgbClr val="FFFFFF"/>
                          </a:solidFill>
                          <a:latin typeface="Calibri"/>
                          <a:cs typeface="Calibri"/>
                        </a:rPr>
                        <a:t>Evid</a:t>
                      </a:r>
                      <a:r>
                        <a:rPr sz="900" b="1" spc="-5" dirty="0">
                          <a:solidFill>
                            <a:srgbClr val="FFFFFF"/>
                          </a:solidFill>
                          <a:latin typeface="Calibri"/>
                          <a:cs typeface="Calibri"/>
                        </a:rPr>
                        <a:t>e</a:t>
                      </a:r>
                      <a:r>
                        <a:rPr sz="900" b="1" dirty="0">
                          <a:solidFill>
                            <a:srgbClr val="FFFFFF"/>
                          </a:solidFill>
                          <a:latin typeface="Calibri"/>
                          <a:cs typeface="Calibri"/>
                        </a:rPr>
                        <a:t>n</a:t>
                      </a:r>
                      <a:r>
                        <a:rPr sz="900" b="1" spc="-5" dirty="0">
                          <a:solidFill>
                            <a:srgbClr val="FFFFFF"/>
                          </a:solidFill>
                          <a:latin typeface="Calibri"/>
                          <a:cs typeface="Calibri"/>
                        </a:rPr>
                        <a:t>ce</a:t>
                      </a:r>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chemeClr val="accent1"/>
                    </a:solidFill>
                  </a:tcPr>
                </a:tc>
                <a:extLst>
                  <a:ext uri="{0D108BD9-81ED-4DB2-BD59-A6C34878D82A}">
                    <a16:rowId xmlns:a16="http://schemas.microsoft.com/office/drawing/2014/main" val="10000"/>
                  </a:ext>
                </a:extLst>
              </a:tr>
              <a:tr h="1147512">
                <a:tc>
                  <a:txBody>
                    <a:bodyPr/>
                    <a:lstStyle/>
                    <a:p>
                      <a:pPr marL="64769">
                        <a:lnSpc>
                          <a:spcPct val="100000"/>
                        </a:lnSpc>
                      </a:pPr>
                      <a:r>
                        <a:rPr sz="900" b="1" spc="-5" dirty="0">
                          <a:latin typeface="Calibri"/>
                          <a:cs typeface="Calibri"/>
                        </a:rPr>
                        <a:t>Cer</a:t>
                      </a:r>
                      <a:r>
                        <a:rPr sz="900" b="1" spc="5" dirty="0">
                          <a:latin typeface="Calibri"/>
                          <a:cs typeface="Calibri"/>
                        </a:rPr>
                        <a:t>t</a:t>
                      </a:r>
                      <a:r>
                        <a:rPr sz="900" b="1" dirty="0">
                          <a:latin typeface="Calibri"/>
                          <a:cs typeface="Calibri"/>
                        </a:rPr>
                        <a:t>i</a:t>
                      </a:r>
                      <a:r>
                        <a:rPr sz="900" b="1" spc="-10" dirty="0">
                          <a:latin typeface="Calibri"/>
                          <a:cs typeface="Calibri"/>
                        </a:rPr>
                        <a:t>f</a:t>
                      </a:r>
                      <a:r>
                        <a:rPr sz="900" b="1" dirty="0">
                          <a:latin typeface="Calibri"/>
                          <a:cs typeface="Calibri"/>
                        </a:rPr>
                        <a:t>i</a:t>
                      </a:r>
                      <a:r>
                        <a:rPr sz="900" b="1" spc="-5" dirty="0">
                          <a:latin typeface="Calibri"/>
                          <a:cs typeface="Calibri"/>
                        </a:rPr>
                        <a:t>cates</a:t>
                      </a:r>
                      <a:endParaRPr sz="900" dirty="0">
                        <a:latin typeface="Calibri"/>
                        <a:cs typeface="Calibri"/>
                      </a:endParaRPr>
                    </a:p>
                    <a:p>
                      <a:pPr>
                        <a:lnSpc>
                          <a:spcPct val="100000"/>
                        </a:lnSpc>
                        <a:spcBef>
                          <a:spcPts val="50"/>
                        </a:spcBef>
                      </a:pPr>
                      <a:endParaRPr sz="900" dirty="0">
                        <a:latin typeface="Times New Roman"/>
                        <a:cs typeface="Times New Roman"/>
                      </a:endParaRPr>
                    </a:p>
                    <a:p>
                      <a:pPr marL="64769">
                        <a:lnSpc>
                          <a:spcPct val="100000"/>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5" dirty="0">
                          <a:latin typeface="Calibri"/>
                          <a:cs typeface="Calibri"/>
                        </a:rPr>
                        <a:t>co</a:t>
                      </a:r>
                      <a:r>
                        <a:rPr sz="900" spc="5" dirty="0">
                          <a:latin typeface="Calibri"/>
                          <a:cs typeface="Calibri"/>
                        </a:rPr>
                        <a:t>p</a:t>
                      </a:r>
                      <a:r>
                        <a:rPr sz="900" spc="-15" dirty="0">
                          <a:latin typeface="Calibri"/>
                          <a:cs typeface="Calibri"/>
                        </a:rPr>
                        <a:t>i</a:t>
                      </a:r>
                      <a:r>
                        <a:rPr sz="900" dirty="0">
                          <a:latin typeface="Calibri"/>
                          <a:cs typeface="Calibri"/>
                        </a:rPr>
                        <a:t>es</a:t>
                      </a:r>
                      <a:r>
                        <a:rPr sz="900" spc="-25" dirty="0">
                          <a:latin typeface="Times New Roman"/>
                          <a:cs typeface="Times New Roman"/>
                        </a:rPr>
                        <a:t> </a:t>
                      </a:r>
                      <a:r>
                        <a:rPr sz="900" spc="-10" dirty="0">
                          <a:latin typeface="Calibri"/>
                          <a:cs typeface="Calibri"/>
                        </a:rPr>
                        <a:t>o</a:t>
                      </a:r>
                      <a:r>
                        <a:rPr sz="900" dirty="0">
                          <a:latin typeface="Calibri"/>
                          <a:cs typeface="Calibri"/>
                        </a:rPr>
                        <a:t>f</a:t>
                      </a:r>
                      <a:r>
                        <a:rPr sz="900" spc="-25" dirty="0">
                          <a:latin typeface="Times New Roman"/>
                          <a:cs typeface="Times New Roman"/>
                        </a:rPr>
                        <a:t> </a:t>
                      </a:r>
                      <a:r>
                        <a:rPr sz="900" dirty="0">
                          <a:latin typeface="Calibri"/>
                          <a:cs typeface="Calibri"/>
                        </a:rPr>
                        <a:t>your</a:t>
                      </a:r>
                      <a:r>
                        <a:rPr sz="900" spc="-40" dirty="0">
                          <a:latin typeface="Times New Roman"/>
                          <a:cs typeface="Times New Roman"/>
                        </a:rPr>
                        <a:t> </a:t>
                      </a:r>
                      <a:r>
                        <a:rPr sz="900" spc="-10" dirty="0">
                          <a:latin typeface="Calibri"/>
                          <a:cs typeface="Calibri"/>
                        </a:rPr>
                        <a:t>q</a:t>
                      </a:r>
                      <a:r>
                        <a:rPr sz="900" dirty="0">
                          <a:latin typeface="Calibri"/>
                          <a:cs typeface="Calibri"/>
                        </a:rPr>
                        <a:t>uali</a:t>
                      </a:r>
                      <a:r>
                        <a:rPr sz="900" spc="5" dirty="0">
                          <a:latin typeface="Calibri"/>
                          <a:cs typeface="Calibri"/>
                        </a:rPr>
                        <a:t>f</a:t>
                      </a:r>
                      <a:r>
                        <a:rPr sz="900" dirty="0">
                          <a:latin typeface="Calibri"/>
                          <a:cs typeface="Calibri"/>
                        </a:rPr>
                        <a:t>i</a:t>
                      </a:r>
                      <a:r>
                        <a:rPr sz="900" spc="-5" dirty="0">
                          <a:latin typeface="Calibri"/>
                          <a:cs typeface="Calibri"/>
                        </a:rPr>
                        <a:t>c</a:t>
                      </a:r>
                      <a:r>
                        <a:rPr sz="900" spc="-15" dirty="0">
                          <a:latin typeface="Calibri"/>
                          <a:cs typeface="Calibri"/>
                        </a:rPr>
                        <a:t>a</a:t>
                      </a:r>
                      <a:r>
                        <a:rPr sz="900" dirty="0">
                          <a:latin typeface="Calibri"/>
                          <a:cs typeface="Calibri"/>
                        </a:rPr>
                        <a:t>ti</a:t>
                      </a:r>
                      <a:r>
                        <a:rPr sz="900" spc="-10" dirty="0">
                          <a:latin typeface="Calibri"/>
                          <a:cs typeface="Calibri"/>
                        </a:rPr>
                        <a:t>o</a:t>
                      </a:r>
                      <a:r>
                        <a:rPr sz="900" dirty="0">
                          <a:latin typeface="Calibri"/>
                          <a:cs typeface="Calibri"/>
                        </a:rPr>
                        <a:t>n</a:t>
                      </a:r>
                    </a:p>
                    <a:p>
                      <a:pPr marL="521970" indent="-228600">
                        <a:lnSpc>
                          <a:spcPct val="100000"/>
                        </a:lnSpc>
                        <a:spcBef>
                          <a:spcPts val="80"/>
                        </a:spcBef>
                        <a:buFont typeface="Symbol"/>
                        <a:buChar char=""/>
                        <a:tabLst>
                          <a:tab pos="522605" algn="l"/>
                        </a:tabLst>
                      </a:pPr>
                      <a:r>
                        <a:rPr sz="900" spc="-5" dirty="0">
                          <a:latin typeface="Calibri"/>
                          <a:cs typeface="Calibri"/>
                        </a:rPr>
                        <a:t>Sc</a:t>
                      </a:r>
                      <a:r>
                        <a:rPr sz="900" dirty="0">
                          <a:latin typeface="Calibri"/>
                          <a:cs typeface="Calibri"/>
                        </a:rPr>
                        <a:t>h</a:t>
                      </a:r>
                      <a:r>
                        <a:rPr sz="900" spc="-5" dirty="0">
                          <a:latin typeface="Calibri"/>
                          <a:cs typeface="Calibri"/>
                        </a:rPr>
                        <a:t>o</a:t>
                      </a:r>
                      <a:r>
                        <a:rPr sz="900" spc="5" dirty="0">
                          <a:latin typeface="Calibri"/>
                          <a:cs typeface="Calibri"/>
                        </a:rPr>
                        <a:t>o</a:t>
                      </a:r>
                      <a:r>
                        <a:rPr sz="900" dirty="0">
                          <a:latin typeface="Calibri"/>
                          <a:cs typeface="Calibri"/>
                        </a:rPr>
                        <a:t>l</a:t>
                      </a:r>
                      <a:r>
                        <a:rPr sz="900" spc="-25" dirty="0">
                          <a:latin typeface="Times New Roman"/>
                          <a:cs typeface="Times New Roman"/>
                        </a:rPr>
                        <a:t> </a:t>
                      </a:r>
                      <a:r>
                        <a:rPr sz="900" spc="-5" dirty="0">
                          <a:latin typeface="Calibri"/>
                          <a:cs typeface="Calibri"/>
                        </a:rPr>
                        <a:t>c</a:t>
                      </a:r>
                      <a:r>
                        <a:rPr sz="900" dirty="0">
                          <a:latin typeface="Calibri"/>
                          <a:cs typeface="Calibri"/>
                        </a:rPr>
                        <a:t>e</a:t>
                      </a:r>
                      <a:r>
                        <a:rPr sz="900" spc="-10" dirty="0">
                          <a:latin typeface="Calibri"/>
                          <a:cs typeface="Calibri"/>
                        </a:rPr>
                        <a:t>r</a:t>
                      </a:r>
                      <a:r>
                        <a:rPr sz="900" dirty="0">
                          <a:latin typeface="Calibri"/>
                          <a:cs typeface="Calibri"/>
                        </a:rPr>
                        <a:t>tifi</a:t>
                      </a:r>
                      <a:r>
                        <a:rPr sz="900" spc="-5" dirty="0">
                          <a:latin typeface="Calibri"/>
                          <a:cs typeface="Calibri"/>
                        </a:rPr>
                        <a:t>c</a:t>
                      </a:r>
                      <a:r>
                        <a:rPr sz="900" spc="-15" dirty="0">
                          <a:latin typeface="Calibri"/>
                          <a:cs typeface="Calibri"/>
                        </a:rPr>
                        <a:t>a</a:t>
                      </a:r>
                      <a:r>
                        <a:rPr sz="900" dirty="0">
                          <a:latin typeface="Calibri"/>
                          <a:cs typeface="Calibri"/>
                        </a:rPr>
                        <a:t>tes</a:t>
                      </a:r>
                    </a:p>
                    <a:p>
                      <a:pPr marL="521970" indent="-228600">
                        <a:lnSpc>
                          <a:spcPct val="100000"/>
                        </a:lnSpc>
                        <a:spcBef>
                          <a:spcPts val="85"/>
                        </a:spcBef>
                        <a:buFont typeface="Symbol"/>
                        <a:buChar char=""/>
                        <a:tabLst>
                          <a:tab pos="522605" algn="l"/>
                        </a:tabLst>
                      </a:pPr>
                      <a:r>
                        <a:rPr sz="900" spc="-5" dirty="0">
                          <a:latin typeface="Calibri"/>
                          <a:cs typeface="Calibri"/>
                        </a:rPr>
                        <a:t>S</a:t>
                      </a:r>
                      <a:r>
                        <a:rPr sz="900" spc="5" dirty="0">
                          <a:latin typeface="Calibri"/>
                          <a:cs typeface="Calibri"/>
                        </a:rPr>
                        <a:t>t</a:t>
                      </a:r>
                      <a:r>
                        <a:rPr sz="900" dirty="0">
                          <a:latin typeface="Calibri"/>
                          <a:cs typeface="Calibri"/>
                        </a:rPr>
                        <a:t>a</a:t>
                      </a:r>
                      <a:r>
                        <a:rPr sz="900" spc="5" dirty="0">
                          <a:latin typeface="Calibri"/>
                          <a:cs typeface="Calibri"/>
                        </a:rPr>
                        <a:t>t</a:t>
                      </a:r>
                      <a:r>
                        <a:rPr sz="900" dirty="0">
                          <a:latin typeface="Calibri"/>
                          <a:cs typeface="Calibri"/>
                        </a:rPr>
                        <a:t>e</a:t>
                      </a:r>
                      <a:r>
                        <a:rPr sz="900" spc="-10" dirty="0">
                          <a:latin typeface="Calibri"/>
                          <a:cs typeface="Calibri"/>
                        </a:rPr>
                        <a:t>m</a:t>
                      </a:r>
                      <a:r>
                        <a:rPr sz="900" dirty="0">
                          <a:latin typeface="Calibri"/>
                          <a:cs typeface="Calibri"/>
                        </a:rPr>
                        <a:t>e</a:t>
                      </a:r>
                      <a:r>
                        <a:rPr sz="900" spc="-5" dirty="0">
                          <a:latin typeface="Calibri"/>
                          <a:cs typeface="Calibri"/>
                        </a:rPr>
                        <a:t>n</a:t>
                      </a:r>
                      <a:r>
                        <a:rPr sz="900" dirty="0">
                          <a:latin typeface="Calibri"/>
                          <a:cs typeface="Calibri"/>
                        </a:rPr>
                        <a:t>t</a:t>
                      </a:r>
                      <a:r>
                        <a:rPr sz="900" spc="-25" dirty="0">
                          <a:latin typeface="Times New Roman"/>
                          <a:cs typeface="Times New Roman"/>
                        </a:rPr>
                        <a:t> </a:t>
                      </a:r>
                      <a:r>
                        <a:rPr sz="900" spc="-10" dirty="0">
                          <a:latin typeface="Calibri"/>
                          <a:cs typeface="Calibri"/>
                        </a:rPr>
                        <a:t>o</a:t>
                      </a:r>
                      <a:r>
                        <a:rPr sz="900" dirty="0">
                          <a:latin typeface="Calibri"/>
                          <a:cs typeface="Calibri"/>
                        </a:rPr>
                        <a:t>f</a:t>
                      </a:r>
                      <a:r>
                        <a:rPr sz="900" spc="-25" dirty="0">
                          <a:latin typeface="Times New Roman"/>
                          <a:cs typeface="Times New Roman"/>
                        </a:rPr>
                        <a:t> </a:t>
                      </a:r>
                      <a:r>
                        <a:rPr sz="900" spc="-15" dirty="0">
                          <a:latin typeface="Calibri"/>
                          <a:cs typeface="Calibri"/>
                        </a:rPr>
                        <a:t>r</a:t>
                      </a:r>
                      <a:r>
                        <a:rPr sz="900" dirty="0">
                          <a:latin typeface="Calibri"/>
                          <a:cs typeface="Calibri"/>
                        </a:rPr>
                        <a:t>esults</a:t>
                      </a:r>
                    </a:p>
                    <a:p>
                      <a:pPr marL="521970" indent="-228600">
                        <a:lnSpc>
                          <a:spcPct val="100000"/>
                        </a:lnSpc>
                        <a:spcBef>
                          <a:spcPts val="95"/>
                        </a:spcBef>
                        <a:buFont typeface="Symbol"/>
                        <a:buChar char=""/>
                        <a:tabLst>
                          <a:tab pos="522605" algn="l"/>
                        </a:tabLst>
                      </a:pPr>
                      <a:r>
                        <a:rPr sz="900" spc="-5" dirty="0">
                          <a:latin typeface="Calibri"/>
                          <a:cs typeface="Calibri"/>
                        </a:rPr>
                        <a:t>Co</a:t>
                      </a:r>
                      <a:r>
                        <a:rPr sz="900" spc="5" dirty="0">
                          <a:latin typeface="Calibri"/>
                          <a:cs typeface="Calibri"/>
                        </a:rPr>
                        <a:t>u</a:t>
                      </a:r>
                      <a:r>
                        <a:rPr sz="900" dirty="0">
                          <a:latin typeface="Calibri"/>
                          <a:cs typeface="Calibri"/>
                        </a:rPr>
                        <a:t>rses</a:t>
                      </a:r>
                      <a:r>
                        <a:rPr sz="900" spc="-30" dirty="0">
                          <a:latin typeface="Times New Roman"/>
                          <a:cs typeface="Times New Roman"/>
                        </a:rPr>
                        <a:t> </a:t>
                      </a:r>
                      <a:r>
                        <a:rPr sz="900" spc="-5" dirty="0">
                          <a:latin typeface="Calibri"/>
                          <a:cs typeface="Calibri"/>
                        </a:rPr>
                        <a:t>co</a:t>
                      </a:r>
                      <a:r>
                        <a:rPr sz="900" dirty="0">
                          <a:latin typeface="Calibri"/>
                          <a:cs typeface="Calibri"/>
                        </a:rPr>
                        <a:t>m</a:t>
                      </a:r>
                      <a:r>
                        <a:rPr sz="900" spc="-10" dirty="0">
                          <a:latin typeface="Calibri"/>
                          <a:cs typeface="Calibri"/>
                        </a:rPr>
                        <a:t>p</a:t>
                      </a:r>
                      <a:r>
                        <a:rPr sz="900" dirty="0">
                          <a:latin typeface="Calibri"/>
                          <a:cs typeface="Calibri"/>
                        </a:rPr>
                        <a:t>leted</a:t>
                      </a:r>
                      <a:r>
                        <a:rPr sz="900" spc="-25" dirty="0">
                          <a:latin typeface="Times New Roman"/>
                          <a:cs typeface="Times New Roman"/>
                        </a:rPr>
                        <a:t> </a:t>
                      </a:r>
                      <a:r>
                        <a:rPr sz="900" spc="-15" dirty="0">
                          <a:latin typeface="Calibri"/>
                          <a:cs typeface="Calibri"/>
                        </a:rPr>
                        <a:t>a</a:t>
                      </a:r>
                      <a:r>
                        <a:rPr sz="900" dirty="0">
                          <a:latin typeface="Calibri"/>
                          <a:cs typeface="Calibri"/>
                        </a:rPr>
                        <a:t>t</a:t>
                      </a:r>
                      <a:r>
                        <a:rPr sz="900" spc="-35" dirty="0">
                          <a:latin typeface="Times New Roman"/>
                          <a:cs typeface="Times New Roman"/>
                        </a:rPr>
                        <a:t> </a:t>
                      </a:r>
                      <a:r>
                        <a:rPr sz="900" spc="-10" dirty="0">
                          <a:latin typeface="Calibri"/>
                          <a:cs typeface="Calibri"/>
                        </a:rPr>
                        <a:t>w</a:t>
                      </a:r>
                      <a:r>
                        <a:rPr sz="900" spc="-5" dirty="0">
                          <a:latin typeface="Calibri"/>
                          <a:cs typeface="Calibri"/>
                        </a:rPr>
                        <a:t>o</a:t>
                      </a:r>
                      <a:r>
                        <a:rPr sz="900" dirty="0">
                          <a:latin typeface="Calibri"/>
                          <a:cs typeface="Calibri"/>
                        </a:rPr>
                        <a:t>rk</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dirty="0">
                          <a:latin typeface="Calibri"/>
                          <a:cs typeface="Calibri"/>
                        </a:rPr>
                        <a:t>Wr</a:t>
                      </a:r>
                      <a:r>
                        <a:rPr sz="900" b="1" spc="-10" dirty="0">
                          <a:latin typeface="Calibri"/>
                          <a:cs typeface="Calibri"/>
                        </a:rPr>
                        <a:t>i</a:t>
                      </a:r>
                      <a:r>
                        <a:rPr sz="900" b="1" dirty="0">
                          <a:latin typeface="Calibri"/>
                          <a:cs typeface="Calibri"/>
                        </a:rPr>
                        <a:t>t</a:t>
                      </a:r>
                      <a:r>
                        <a:rPr sz="900" b="1" spc="5" dirty="0">
                          <a:latin typeface="Calibri"/>
                          <a:cs typeface="Calibri"/>
                        </a:rPr>
                        <a:t>t</a:t>
                      </a:r>
                      <a:r>
                        <a:rPr sz="900" b="1" spc="-5" dirty="0">
                          <a:latin typeface="Calibri"/>
                          <a:cs typeface="Calibri"/>
                        </a:rPr>
                        <a:t>e</a:t>
                      </a:r>
                      <a:r>
                        <a:rPr sz="900" b="1" dirty="0">
                          <a:latin typeface="Calibri"/>
                          <a:cs typeface="Calibri"/>
                        </a:rPr>
                        <a:t>n</a:t>
                      </a:r>
                      <a:r>
                        <a:rPr sz="900" b="1" spc="-25" dirty="0">
                          <a:latin typeface="Times New Roman"/>
                          <a:cs typeface="Times New Roman"/>
                        </a:rPr>
                        <a:t> </a:t>
                      </a:r>
                      <a:r>
                        <a:rPr sz="900" b="1" spc="-5" dirty="0">
                          <a:latin typeface="Calibri"/>
                          <a:cs typeface="Calibri"/>
                        </a:rPr>
                        <a:t>Rec</a:t>
                      </a:r>
                      <a:r>
                        <a:rPr sz="900" b="1" dirty="0">
                          <a:latin typeface="Calibri"/>
                          <a:cs typeface="Calibri"/>
                        </a:rPr>
                        <a:t>o</a:t>
                      </a:r>
                      <a:r>
                        <a:rPr sz="900" b="1" spc="-10" dirty="0">
                          <a:latin typeface="Calibri"/>
                          <a:cs typeface="Calibri"/>
                        </a:rPr>
                        <a:t>r</a:t>
                      </a:r>
                      <a:r>
                        <a:rPr sz="900" b="1" dirty="0">
                          <a:latin typeface="Calibri"/>
                          <a:cs typeface="Calibri"/>
                        </a:rPr>
                        <a:t>ds</a:t>
                      </a:r>
                      <a:endParaRPr sz="900" dirty="0">
                        <a:latin typeface="Calibri"/>
                        <a:cs typeface="Calibri"/>
                      </a:endParaRPr>
                    </a:p>
                    <a:p>
                      <a:pPr>
                        <a:lnSpc>
                          <a:spcPct val="100000"/>
                        </a:lnSpc>
                        <a:spcBef>
                          <a:spcPts val="50"/>
                        </a:spcBef>
                      </a:pPr>
                      <a:endParaRPr sz="900" dirty="0">
                        <a:latin typeface="Times New Roman"/>
                        <a:cs typeface="Times New Roman"/>
                      </a:endParaRPr>
                    </a:p>
                    <a:p>
                      <a:pPr marL="64769">
                        <a:lnSpc>
                          <a:spcPct val="100000"/>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5" dirty="0">
                          <a:latin typeface="Calibri"/>
                          <a:cs typeface="Calibri"/>
                        </a:rPr>
                        <a:t>co</a:t>
                      </a:r>
                      <a:r>
                        <a:rPr sz="900" spc="5" dirty="0">
                          <a:latin typeface="Calibri"/>
                          <a:cs typeface="Calibri"/>
                        </a:rPr>
                        <a:t>p</a:t>
                      </a:r>
                      <a:r>
                        <a:rPr sz="900" spc="-15" dirty="0">
                          <a:latin typeface="Calibri"/>
                          <a:cs typeface="Calibri"/>
                        </a:rPr>
                        <a:t>i</a:t>
                      </a:r>
                      <a:r>
                        <a:rPr sz="900" dirty="0">
                          <a:latin typeface="Calibri"/>
                          <a:cs typeface="Calibri"/>
                        </a:rPr>
                        <a:t>es</a:t>
                      </a:r>
                      <a:r>
                        <a:rPr sz="900" spc="-25" dirty="0">
                          <a:latin typeface="Times New Roman"/>
                          <a:cs typeface="Times New Roman"/>
                        </a:rPr>
                        <a:t> </a:t>
                      </a:r>
                      <a:r>
                        <a:rPr sz="900" spc="-10" dirty="0">
                          <a:latin typeface="Calibri"/>
                          <a:cs typeface="Calibri"/>
                        </a:rPr>
                        <a:t>o</a:t>
                      </a:r>
                      <a:r>
                        <a:rPr sz="900" dirty="0">
                          <a:latin typeface="Calibri"/>
                          <a:cs typeface="Calibri"/>
                        </a:rPr>
                        <a:t>f</a:t>
                      </a:r>
                    </a:p>
                    <a:p>
                      <a:pPr marL="521970" indent="-228600">
                        <a:lnSpc>
                          <a:spcPct val="100000"/>
                        </a:lnSpc>
                        <a:spcBef>
                          <a:spcPts val="80"/>
                        </a:spcBef>
                        <a:buFont typeface="Symbol"/>
                        <a:buChar char=""/>
                        <a:tabLst>
                          <a:tab pos="522605" algn="l"/>
                        </a:tabLst>
                      </a:pPr>
                      <a:r>
                        <a:rPr sz="900" dirty="0">
                          <a:latin typeface="Calibri"/>
                          <a:cs typeface="Calibri"/>
                        </a:rPr>
                        <a:t>Diaries</a:t>
                      </a:r>
                    </a:p>
                    <a:p>
                      <a:pPr marL="521970" indent="-228600">
                        <a:lnSpc>
                          <a:spcPct val="100000"/>
                        </a:lnSpc>
                        <a:spcBef>
                          <a:spcPts val="85"/>
                        </a:spcBef>
                        <a:buFont typeface="Symbol"/>
                        <a:buChar char=""/>
                        <a:tabLst>
                          <a:tab pos="522605" algn="l"/>
                        </a:tabLst>
                      </a:pPr>
                      <a:r>
                        <a:rPr sz="900" dirty="0">
                          <a:latin typeface="Calibri"/>
                          <a:cs typeface="Calibri"/>
                        </a:rPr>
                        <a:t>Re</a:t>
                      </a:r>
                      <a:r>
                        <a:rPr sz="900" spc="-5" dirty="0">
                          <a:latin typeface="Calibri"/>
                          <a:cs typeface="Calibri"/>
                        </a:rPr>
                        <a:t>co</a:t>
                      </a:r>
                      <a:r>
                        <a:rPr sz="900" dirty="0">
                          <a:latin typeface="Calibri"/>
                          <a:cs typeface="Calibri"/>
                        </a:rPr>
                        <a:t>rds</a:t>
                      </a:r>
                    </a:p>
                    <a:p>
                      <a:pPr marL="521970" indent="-228600">
                        <a:lnSpc>
                          <a:spcPct val="100000"/>
                        </a:lnSpc>
                        <a:spcBef>
                          <a:spcPts val="95"/>
                        </a:spcBef>
                        <a:buFont typeface="Symbol"/>
                        <a:buChar char=""/>
                        <a:tabLst>
                          <a:tab pos="522605" algn="l"/>
                        </a:tabLst>
                      </a:pPr>
                      <a:r>
                        <a:rPr sz="900" dirty="0">
                          <a:latin typeface="Calibri"/>
                          <a:cs typeface="Calibri"/>
                        </a:rPr>
                        <a:t>Jour</a:t>
                      </a:r>
                      <a:r>
                        <a:rPr sz="900" spc="-10" dirty="0">
                          <a:latin typeface="Calibri"/>
                          <a:cs typeface="Calibri"/>
                        </a:rPr>
                        <a:t>n</a:t>
                      </a:r>
                      <a:r>
                        <a:rPr sz="900" dirty="0">
                          <a:latin typeface="Calibri"/>
                          <a:cs typeface="Calibri"/>
                        </a:rPr>
                        <a:t>als</a:t>
                      </a:r>
                    </a:p>
                    <a:p>
                      <a:pPr marL="521970" indent="-228600">
                        <a:lnSpc>
                          <a:spcPct val="100000"/>
                        </a:lnSpc>
                        <a:spcBef>
                          <a:spcPts val="80"/>
                        </a:spcBef>
                        <a:buFont typeface="Symbol"/>
                        <a:buChar char=""/>
                        <a:tabLst>
                          <a:tab pos="522605" algn="l"/>
                        </a:tabLst>
                      </a:pPr>
                      <a:r>
                        <a:rPr sz="900" dirty="0">
                          <a:latin typeface="Calibri"/>
                          <a:cs typeface="Calibri"/>
                        </a:rPr>
                        <a:t>Ar</a:t>
                      </a:r>
                      <a:r>
                        <a:rPr sz="900" spc="5" dirty="0">
                          <a:latin typeface="Calibri"/>
                          <a:cs typeface="Calibri"/>
                        </a:rPr>
                        <a:t>t</a:t>
                      </a:r>
                      <a:r>
                        <a:rPr sz="900" dirty="0">
                          <a:latin typeface="Calibri"/>
                          <a:cs typeface="Calibri"/>
                        </a:rPr>
                        <a:t>i</a:t>
                      </a:r>
                      <a:r>
                        <a:rPr sz="900" spc="-5" dirty="0">
                          <a:latin typeface="Calibri"/>
                          <a:cs typeface="Calibri"/>
                        </a:rPr>
                        <a:t>c</a:t>
                      </a:r>
                      <a:r>
                        <a:rPr sz="900" dirty="0">
                          <a:latin typeface="Calibri"/>
                          <a:cs typeface="Calibri"/>
                        </a:rPr>
                        <a:t>les</a:t>
                      </a: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1"/>
                  </a:ext>
                </a:extLst>
              </a:tr>
              <a:tr h="1439352">
                <a:tc>
                  <a:txBody>
                    <a:bodyPr/>
                    <a:lstStyle/>
                    <a:p>
                      <a:pPr marL="64769">
                        <a:lnSpc>
                          <a:spcPct val="100000"/>
                        </a:lnSpc>
                      </a:pPr>
                      <a:r>
                        <a:rPr sz="900" b="1" dirty="0">
                          <a:latin typeface="Calibri"/>
                          <a:cs typeface="Calibri"/>
                        </a:rPr>
                        <a:t>Wo</a:t>
                      </a:r>
                      <a:r>
                        <a:rPr sz="900" b="1" spc="5" dirty="0">
                          <a:latin typeface="Calibri"/>
                          <a:cs typeface="Calibri"/>
                        </a:rPr>
                        <a:t>r</a:t>
                      </a:r>
                      <a:r>
                        <a:rPr sz="900" b="1" dirty="0">
                          <a:latin typeface="Calibri"/>
                          <a:cs typeface="Calibri"/>
                        </a:rPr>
                        <a:t>k</a:t>
                      </a:r>
                      <a:r>
                        <a:rPr sz="900" b="1" spc="-40" dirty="0">
                          <a:latin typeface="Times New Roman"/>
                          <a:cs typeface="Times New Roman"/>
                        </a:rPr>
                        <a:t> </a:t>
                      </a:r>
                      <a:r>
                        <a:rPr sz="900" b="1" dirty="0">
                          <a:latin typeface="Calibri"/>
                          <a:cs typeface="Calibri"/>
                        </a:rPr>
                        <a:t>s</a:t>
                      </a:r>
                      <a:r>
                        <a:rPr sz="900" b="1" spc="-5" dirty="0">
                          <a:latin typeface="Calibri"/>
                          <a:cs typeface="Calibri"/>
                        </a:rPr>
                        <a:t>am</a:t>
                      </a:r>
                      <a:r>
                        <a:rPr sz="900" b="1" dirty="0">
                          <a:latin typeface="Calibri"/>
                          <a:cs typeface="Calibri"/>
                        </a:rPr>
                        <a:t>pl</a:t>
                      </a:r>
                      <a:r>
                        <a:rPr sz="900" b="1" spc="-5" dirty="0">
                          <a:latin typeface="Calibri"/>
                          <a:cs typeface="Calibri"/>
                        </a:rPr>
                        <a:t>e</a:t>
                      </a:r>
                      <a:r>
                        <a:rPr sz="900" b="1" dirty="0">
                          <a:latin typeface="Calibri"/>
                          <a:cs typeface="Calibri"/>
                        </a:rPr>
                        <a:t>s</a:t>
                      </a:r>
                      <a:endParaRPr sz="900">
                        <a:latin typeface="Calibri"/>
                        <a:cs typeface="Calibri"/>
                      </a:endParaRPr>
                    </a:p>
                    <a:p>
                      <a:pPr>
                        <a:lnSpc>
                          <a:spcPct val="100000"/>
                        </a:lnSpc>
                        <a:spcBef>
                          <a:spcPts val="50"/>
                        </a:spcBef>
                      </a:pPr>
                      <a:endParaRPr sz="900">
                        <a:latin typeface="Times New Roman"/>
                        <a:cs typeface="Times New Roman"/>
                      </a:endParaRPr>
                    </a:p>
                    <a:p>
                      <a:pPr marL="64769">
                        <a:lnSpc>
                          <a:spcPct val="100000"/>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5" dirty="0">
                          <a:latin typeface="Calibri"/>
                          <a:cs typeface="Calibri"/>
                        </a:rPr>
                        <a:t>sam</a:t>
                      </a:r>
                      <a:r>
                        <a:rPr sz="900" spc="5" dirty="0">
                          <a:latin typeface="Calibri"/>
                          <a:cs typeface="Calibri"/>
                        </a:rPr>
                        <a:t>p</a:t>
                      </a:r>
                      <a:r>
                        <a:rPr sz="900" spc="-15" dirty="0">
                          <a:latin typeface="Calibri"/>
                          <a:cs typeface="Calibri"/>
                        </a:rPr>
                        <a:t>l</a:t>
                      </a:r>
                      <a:r>
                        <a:rPr sz="900" dirty="0">
                          <a:latin typeface="Calibri"/>
                          <a:cs typeface="Calibri"/>
                        </a:rPr>
                        <a:t>es</a:t>
                      </a:r>
                      <a:r>
                        <a:rPr sz="900" spc="-40" dirty="0">
                          <a:latin typeface="Times New Roman"/>
                          <a:cs typeface="Times New Roman"/>
                        </a:rPr>
                        <a:t> </a:t>
                      </a:r>
                      <a:r>
                        <a:rPr sz="900" spc="-5" dirty="0">
                          <a:latin typeface="Calibri"/>
                          <a:cs typeface="Calibri"/>
                        </a:rPr>
                        <a:t>o</a:t>
                      </a:r>
                      <a:r>
                        <a:rPr sz="900" dirty="0">
                          <a:latin typeface="Calibri"/>
                          <a:cs typeface="Calibri"/>
                        </a:rPr>
                        <a:t>f</a:t>
                      </a:r>
                      <a:r>
                        <a:rPr sz="900" spc="-30" dirty="0">
                          <a:latin typeface="Times New Roman"/>
                          <a:cs typeface="Times New Roman"/>
                        </a:rPr>
                        <a:t> </a:t>
                      </a:r>
                      <a:r>
                        <a:rPr sz="900" dirty="0">
                          <a:latin typeface="Calibri"/>
                          <a:cs typeface="Calibri"/>
                        </a:rPr>
                        <a:t>yo</a:t>
                      </a:r>
                      <a:r>
                        <a:rPr sz="900" spc="5" dirty="0">
                          <a:latin typeface="Calibri"/>
                          <a:cs typeface="Calibri"/>
                        </a:rPr>
                        <a:t>u</a:t>
                      </a:r>
                      <a:r>
                        <a:rPr sz="900" dirty="0">
                          <a:latin typeface="Calibri"/>
                          <a:cs typeface="Calibri"/>
                        </a:rPr>
                        <a:t>r</a:t>
                      </a:r>
                      <a:r>
                        <a:rPr sz="900" spc="-35" dirty="0">
                          <a:latin typeface="Times New Roman"/>
                          <a:cs typeface="Times New Roman"/>
                        </a:rPr>
                        <a:t> </a:t>
                      </a:r>
                      <a:r>
                        <a:rPr sz="900" spc="5" dirty="0">
                          <a:latin typeface="Calibri"/>
                          <a:cs typeface="Calibri"/>
                        </a:rPr>
                        <a:t>w</a:t>
                      </a:r>
                      <a:r>
                        <a:rPr sz="900" spc="-5" dirty="0">
                          <a:latin typeface="Calibri"/>
                          <a:cs typeface="Calibri"/>
                        </a:rPr>
                        <a:t>o</a:t>
                      </a:r>
                      <a:r>
                        <a:rPr sz="900" dirty="0">
                          <a:latin typeface="Calibri"/>
                          <a:cs typeface="Calibri"/>
                        </a:rPr>
                        <a:t>rk</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Dra</a:t>
                      </a:r>
                      <a:r>
                        <a:rPr sz="900" spc="5" dirty="0">
                          <a:latin typeface="Calibri"/>
                          <a:cs typeface="Calibri"/>
                        </a:rPr>
                        <a:t>w</a:t>
                      </a:r>
                      <a:r>
                        <a:rPr sz="900" spc="-15" dirty="0">
                          <a:latin typeface="Calibri"/>
                          <a:cs typeface="Calibri"/>
                        </a:rPr>
                        <a:t>i</a:t>
                      </a:r>
                      <a:r>
                        <a:rPr sz="900" dirty="0">
                          <a:latin typeface="Calibri"/>
                          <a:cs typeface="Calibri"/>
                        </a:rPr>
                        <a:t>ngs</a:t>
                      </a:r>
                      <a:r>
                        <a:rPr sz="900" spc="-30" dirty="0">
                          <a:latin typeface="Times New Roman"/>
                          <a:cs typeface="Times New Roman"/>
                        </a:rPr>
                        <a:t> </a:t>
                      </a:r>
                      <a:r>
                        <a:rPr sz="900" dirty="0">
                          <a:latin typeface="Calibri"/>
                          <a:cs typeface="Calibri"/>
                        </a:rPr>
                        <a:t>or</a:t>
                      </a:r>
                      <a:r>
                        <a:rPr sz="900" spc="-40" dirty="0">
                          <a:latin typeface="Times New Roman"/>
                          <a:cs typeface="Times New Roman"/>
                        </a:rPr>
                        <a:t> </a:t>
                      </a:r>
                      <a:r>
                        <a:rPr sz="900" spc="-10" dirty="0">
                          <a:latin typeface="Calibri"/>
                          <a:cs typeface="Calibri"/>
                        </a:rPr>
                        <a:t>p</a:t>
                      </a:r>
                      <a:r>
                        <a:rPr sz="900" dirty="0">
                          <a:latin typeface="Calibri"/>
                          <a:cs typeface="Calibri"/>
                        </a:rPr>
                        <a:t>h</a:t>
                      </a:r>
                      <a:r>
                        <a:rPr sz="900" spc="-5" dirty="0">
                          <a:latin typeface="Calibri"/>
                          <a:cs typeface="Calibri"/>
                        </a:rPr>
                        <a:t>otograp</a:t>
                      </a:r>
                      <a:r>
                        <a:rPr sz="900" spc="-10" dirty="0">
                          <a:latin typeface="Calibri"/>
                          <a:cs typeface="Calibri"/>
                        </a:rPr>
                        <a:t>h</a:t>
                      </a:r>
                      <a:r>
                        <a:rPr sz="900" dirty="0">
                          <a:latin typeface="Calibri"/>
                          <a:cs typeface="Calibri"/>
                        </a:rPr>
                        <a:t>s</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Rep</a:t>
                      </a:r>
                      <a:r>
                        <a:rPr sz="900" spc="-5" dirty="0">
                          <a:latin typeface="Calibri"/>
                          <a:cs typeface="Calibri"/>
                        </a:rPr>
                        <a:t>o</a:t>
                      </a:r>
                      <a:r>
                        <a:rPr sz="900" dirty="0">
                          <a:latin typeface="Calibri"/>
                          <a:cs typeface="Calibri"/>
                        </a:rPr>
                        <a:t>rts</a:t>
                      </a:r>
                      <a:endParaRPr sz="900">
                        <a:latin typeface="Calibri"/>
                        <a:cs typeface="Calibri"/>
                      </a:endParaRPr>
                    </a:p>
                    <a:p>
                      <a:pPr marL="521970" indent="-228600">
                        <a:lnSpc>
                          <a:spcPct val="100000"/>
                        </a:lnSpc>
                        <a:spcBef>
                          <a:spcPts val="95"/>
                        </a:spcBef>
                        <a:buFont typeface="Symbol"/>
                        <a:buChar char=""/>
                        <a:tabLst>
                          <a:tab pos="522605" algn="l"/>
                        </a:tabLst>
                      </a:pPr>
                      <a:r>
                        <a:rPr sz="900" dirty="0">
                          <a:latin typeface="Calibri"/>
                          <a:cs typeface="Calibri"/>
                        </a:rPr>
                        <a:t>Wri</a:t>
                      </a:r>
                      <a:r>
                        <a:rPr sz="900" spc="5" dirty="0">
                          <a:latin typeface="Calibri"/>
                          <a:cs typeface="Calibri"/>
                        </a:rPr>
                        <a:t>t</a:t>
                      </a:r>
                      <a:r>
                        <a:rPr sz="900" dirty="0">
                          <a:latin typeface="Calibri"/>
                          <a:cs typeface="Calibri"/>
                        </a:rPr>
                        <a:t>t</a:t>
                      </a:r>
                      <a:r>
                        <a:rPr sz="900" spc="-10" dirty="0">
                          <a:latin typeface="Calibri"/>
                          <a:cs typeface="Calibri"/>
                        </a:rPr>
                        <a:t>e</a:t>
                      </a:r>
                      <a:r>
                        <a:rPr sz="900" dirty="0">
                          <a:latin typeface="Calibri"/>
                          <a:cs typeface="Calibri"/>
                        </a:rPr>
                        <a:t>n</a:t>
                      </a:r>
                      <a:r>
                        <a:rPr sz="900" spc="-25" dirty="0">
                          <a:latin typeface="Times New Roman"/>
                          <a:cs typeface="Times New Roman"/>
                        </a:rPr>
                        <a:t> </a:t>
                      </a:r>
                      <a:r>
                        <a:rPr sz="900" spc="-15" dirty="0">
                          <a:latin typeface="Calibri"/>
                          <a:cs typeface="Calibri"/>
                        </a:rPr>
                        <a:t>m</a:t>
                      </a:r>
                      <a:r>
                        <a:rPr sz="900" dirty="0">
                          <a:latin typeface="Calibri"/>
                          <a:cs typeface="Calibri"/>
                        </a:rPr>
                        <a:t>a</a:t>
                      </a:r>
                      <a:r>
                        <a:rPr sz="900" spc="5" dirty="0">
                          <a:latin typeface="Calibri"/>
                          <a:cs typeface="Calibri"/>
                        </a:rPr>
                        <a:t>t</a:t>
                      </a:r>
                      <a:r>
                        <a:rPr sz="900" dirty="0">
                          <a:latin typeface="Calibri"/>
                          <a:cs typeface="Calibri"/>
                        </a:rPr>
                        <a:t>er</a:t>
                      </a:r>
                      <a:r>
                        <a:rPr sz="900" spc="-15" dirty="0">
                          <a:latin typeface="Calibri"/>
                          <a:cs typeface="Calibri"/>
                        </a:rPr>
                        <a:t>i</a:t>
                      </a:r>
                      <a:r>
                        <a:rPr sz="900" dirty="0">
                          <a:latin typeface="Calibri"/>
                          <a:cs typeface="Calibri"/>
                        </a:rPr>
                        <a:t>als</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Pr</a:t>
                      </a:r>
                      <a:r>
                        <a:rPr sz="900" spc="-5" dirty="0">
                          <a:latin typeface="Calibri"/>
                          <a:cs typeface="Calibri"/>
                        </a:rPr>
                        <a:t>o</a:t>
                      </a:r>
                      <a:r>
                        <a:rPr sz="900" dirty="0">
                          <a:latin typeface="Calibri"/>
                          <a:cs typeface="Calibri"/>
                        </a:rPr>
                        <a:t>jects</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O</a:t>
                      </a:r>
                      <a:r>
                        <a:rPr sz="900" dirty="0">
                          <a:latin typeface="Calibri"/>
                          <a:cs typeface="Calibri"/>
                        </a:rPr>
                        <a:t>b</a:t>
                      </a:r>
                      <a:r>
                        <a:rPr sz="900" spc="-5" dirty="0">
                          <a:latin typeface="Calibri"/>
                          <a:cs typeface="Calibri"/>
                        </a:rPr>
                        <a:t>j</a:t>
                      </a:r>
                      <a:r>
                        <a:rPr sz="900" dirty="0">
                          <a:latin typeface="Calibri"/>
                          <a:cs typeface="Calibri"/>
                        </a:rPr>
                        <a:t>e</a:t>
                      </a:r>
                      <a:r>
                        <a:rPr sz="900" spc="-5" dirty="0">
                          <a:latin typeface="Calibri"/>
                          <a:cs typeface="Calibri"/>
                        </a:rPr>
                        <a:t>c</a:t>
                      </a:r>
                      <a:r>
                        <a:rPr sz="900" dirty="0">
                          <a:latin typeface="Calibri"/>
                          <a:cs typeface="Calibri"/>
                        </a:rPr>
                        <a:t>ts</a:t>
                      </a:r>
                      <a:endParaRPr sz="900">
                        <a:latin typeface="Calibri"/>
                        <a:cs typeface="Calibri"/>
                      </a:endParaRPr>
                    </a:p>
                    <a:p>
                      <a:pPr marL="521970" indent="-228600">
                        <a:lnSpc>
                          <a:spcPct val="100000"/>
                        </a:lnSpc>
                        <a:spcBef>
                          <a:spcPts val="95"/>
                        </a:spcBef>
                        <a:buFont typeface="Symbol"/>
                        <a:buChar char=""/>
                        <a:tabLst>
                          <a:tab pos="522605" algn="l"/>
                        </a:tabLst>
                      </a:pPr>
                      <a:r>
                        <a:rPr sz="900" dirty="0">
                          <a:latin typeface="Calibri"/>
                          <a:cs typeface="Calibri"/>
                        </a:rPr>
                        <a:t>Work</a:t>
                      </a:r>
                      <a:r>
                        <a:rPr sz="900" spc="-35" dirty="0">
                          <a:latin typeface="Times New Roman"/>
                          <a:cs typeface="Times New Roman"/>
                        </a:rPr>
                        <a:t> </a:t>
                      </a:r>
                      <a:r>
                        <a:rPr sz="900" spc="-5" dirty="0">
                          <a:latin typeface="Calibri"/>
                          <a:cs typeface="Calibri"/>
                        </a:rPr>
                        <a:t>o</a:t>
                      </a:r>
                      <a:r>
                        <a:rPr sz="900" dirty="0">
                          <a:latin typeface="Calibri"/>
                          <a:cs typeface="Calibri"/>
                        </a:rPr>
                        <a:t>f</a:t>
                      </a:r>
                      <a:r>
                        <a:rPr sz="900" spc="-30" dirty="0">
                          <a:latin typeface="Times New Roman"/>
                          <a:cs typeface="Times New Roman"/>
                        </a:rPr>
                        <a:t> </a:t>
                      </a:r>
                      <a:r>
                        <a:rPr sz="900" dirty="0">
                          <a:latin typeface="Calibri"/>
                          <a:cs typeface="Calibri"/>
                        </a:rPr>
                        <a:t>ar</a:t>
                      </a:r>
                      <a:r>
                        <a:rPr sz="900" spc="5" dirty="0">
                          <a:latin typeface="Calibri"/>
                          <a:cs typeface="Calibri"/>
                        </a:rPr>
                        <a:t>t</a:t>
                      </a:r>
                      <a:r>
                        <a:rPr sz="900" dirty="0">
                          <a:latin typeface="Calibri"/>
                          <a:cs typeface="Calibri"/>
                        </a:rPr>
                        <a:t>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dirty="0">
                          <a:latin typeface="Calibri"/>
                          <a:cs typeface="Calibri"/>
                        </a:rPr>
                        <a:t>E-</a:t>
                      </a:r>
                      <a:r>
                        <a:rPr sz="900" b="1" spc="-5" dirty="0">
                          <a:latin typeface="Calibri"/>
                          <a:cs typeface="Calibri"/>
                        </a:rPr>
                        <a:t>ma</a:t>
                      </a:r>
                      <a:r>
                        <a:rPr sz="900" b="1" dirty="0">
                          <a:latin typeface="Calibri"/>
                          <a:cs typeface="Calibri"/>
                        </a:rPr>
                        <a:t>il</a:t>
                      </a:r>
                      <a:endParaRPr sz="900">
                        <a:latin typeface="Calibri"/>
                        <a:cs typeface="Calibri"/>
                      </a:endParaRPr>
                    </a:p>
                    <a:p>
                      <a:pPr>
                        <a:lnSpc>
                          <a:spcPct val="100000"/>
                        </a:lnSpc>
                        <a:spcBef>
                          <a:spcPts val="26"/>
                        </a:spcBef>
                      </a:pPr>
                      <a:endParaRPr sz="900">
                        <a:latin typeface="Times New Roman"/>
                        <a:cs typeface="Times New Roman"/>
                      </a:endParaRPr>
                    </a:p>
                    <a:p>
                      <a:pPr marL="64769" marR="815340">
                        <a:lnSpc>
                          <a:spcPct val="101699"/>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5" dirty="0">
                          <a:latin typeface="Calibri"/>
                          <a:cs typeface="Calibri"/>
                        </a:rPr>
                        <a:t>co</a:t>
                      </a:r>
                      <a:r>
                        <a:rPr sz="900" spc="5" dirty="0">
                          <a:latin typeface="Calibri"/>
                          <a:cs typeface="Calibri"/>
                        </a:rPr>
                        <a:t>p</a:t>
                      </a:r>
                      <a:r>
                        <a:rPr sz="900" spc="-15" dirty="0">
                          <a:latin typeface="Calibri"/>
                          <a:cs typeface="Calibri"/>
                        </a:rPr>
                        <a:t>i</a:t>
                      </a:r>
                      <a:r>
                        <a:rPr sz="900" dirty="0">
                          <a:latin typeface="Calibri"/>
                          <a:cs typeface="Calibri"/>
                        </a:rPr>
                        <a:t>es</a:t>
                      </a:r>
                      <a:r>
                        <a:rPr sz="900" spc="-25" dirty="0">
                          <a:latin typeface="Times New Roman"/>
                          <a:cs typeface="Times New Roman"/>
                        </a:rPr>
                        <a:t> </a:t>
                      </a:r>
                      <a:r>
                        <a:rPr sz="900" spc="-10" dirty="0">
                          <a:latin typeface="Calibri"/>
                          <a:cs typeface="Calibri"/>
                        </a:rPr>
                        <a:t>o</a:t>
                      </a:r>
                      <a:r>
                        <a:rPr sz="900" dirty="0">
                          <a:latin typeface="Calibri"/>
                          <a:cs typeface="Calibri"/>
                        </a:rPr>
                        <a:t>f</a:t>
                      </a:r>
                      <a:r>
                        <a:rPr sz="900" spc="-25" dirty="0">
                          <a:latin typeface="Times New Roman"/>
                          <a:cs typeface="Times New Roman"/>
                        </a:rPr>
                        <a:t> </a:t>
                      </a:r>
                      <a:r>
                        <a:rPr sz="900" dirty="0">
                          <a:latin typeface="Calibri"/>
                          <a:cs typeface="Calibri"/>
                        </a:rPr>
                        <a:t>email</a:t>
                      </a:r>
                      <a:r>
                        <a:rPr sz="900" dirty="0">
                          <a:latin typeface="Times New Roman"/>
                          <a:cs typeface="Times New Roman"/>
                        </a:rPr>
                        <a:t> </a:t>
                      </a:r>
                      <a:r>
                        <a:rPr sz="900" spc="-5" dirty="0">
                          <a:latin typeface="Calibri"/>
                          <a:cs typeface="Calibri"/>
                        </a:rPr>
                        <a:t>co</a:t>
                      </a:r>
                      <a:r>
                        <a:rPr sz="900" dirty="0">
                          <a:latin typeface="Calibri"/>
                          <a:cs typeface="Calibri"/>
                        </a:rPr>
                        <a:t>mm</a:t>
                      </a:r>
                      <a:r>
                        <a:rPr sz="900" spc="5" dirty="0">
                          <a:latin typeface="Calibri"/>
                          <a:cs typeface="Calibri"/>
                        </a:rPr>
                        <a:t>u</a:t>
                      </a:r>
                      <a:r>
                        <a:rPr sz="900" dirty="0">
                          <a:latin typeface="Calibri"/>
                          <a:cs typeface="Calibri"/>
                        </a:rPr>
                        <a:t>ni</a:t>
                      </a:r>
                      <a:r>
                        <a:rPr sz="900" spc="-5" dirty="0">
                          <a:latin typeface="Calibri"/>
                          <a:cs typeface="Calibri"/>
                        </a:rPr>
                        <a:t>c</a:t>
                      </a:r>
                      <a:r>
                        <a:rPr sz="900" dirty="0">
                          <a:latin typeface="Calibri"/>
                          <a:cs typeface="Calibri"/>
                        </a:rPr>
                        <a:t>a</a:t>
                      </a:r>
                      <a:r>
                        <a:rPr sz="900" spc="-5" dirty="0">
                          <a:latin typeface="Calibri"/>
                          <a:cs typeface="Calibri"/>
                        </a:rPr>
                        <a:t>t</a:t>
                      </a:r>
                      <a:r>
                        <a:rPr sz="900" dirty="0">
                          <a:latin typeface="Calibri"/>
                          <a:cs typeface="Calibri"/>
                        </a:rPr>
                        <a:t>i</a:t>
                      </a:r>
                      <a:r>
                        <a:rPr sz="900" spc="-5" dirty="0">
                          <a:latin typeface="Calibri"/>
                          <a:cs typeface="Calibri"/>
                        </a:rPr>
                        <a:t>o</a:t>
                      </a:r>
                      <a:r>
                        <a:rPr sz="900" spc="5" dirty="0">
                          <a:latin typeface="Calibri"/>
                          <a:cs typeface="Calibri"/>
                        </a:rPr>
                        <a:t>n</a:t>
                      </a:r>
                      <a:r>
                        <a:rPr sz="900" dirty="0">
                          <a:latin typeface="Calibri"/>
                          <a:cs typeface="Calibri"/>
                        </a:rPr>
                        <a:t>s</a:t>
                      </a:r>
                      <a:r>
                        <a:rPr sz="900" spc="-40" dirty="0">
                          <a:latin typeface="Times New Roman"/>
                          <a:cs typeface="Times New Roman"/>
                        </a:rPr>
                        <a:t> </a:t>
                      </a:r>
                      <a:r>
                        <a:rPr sz="900" spc="5" dirty="0">
                          <a:latin typeface="Calibri"/>
                          <a:cs typeface="Calibri"/>
                        </a:rPr>
                        <a:t>w</a:t>
                      </a:r>
                      <a:r>
                        <a:rPr sz="900" spc="-10" dirty="0">
                          <a:latin typeface="Calibri"/>
                          <a:cs typeface="Calibri"/>
                        </a:rPr>
                        <a:t>h</a:t>
                      </a:r>
                      <a:r>
                        <a:rPr sz="900" dirty="0">
                          <a:latin typeface="Calibri"/>
                          <a:cs typeface="Calibri"/>
                        </a:rPr>
                        <a:t>i</a:t>
                      </a:r>
                      <a:r>
                        <a:rPr sz="900" spc="-5" dirty="0">
                          <a:latin typeface="Calibri"/>
                          <a:cs typeface="Calibri"/>
                        </a:rPr>
                        <a:t>c</a:t>
                      </a:r>
                      <a:r>
                        <a:rPr sz="900" dirty="0">
                          <a:latin typeface="Calibri"/>
                          <a:cs typeface="Calibri"/>
                        </a:rPr>
                        <a:t>h</a:t>
                      </a:r>
                      <a:r>
                        <a:rPr sz="900" spc="-25" dirty="0">
                          <a:latin typeface="Times New Roman"/>
                          <a:cs typeface="Times New Roman"/>
                        </a:rPr>
                        <a:t> </a:t>
                      </a:r>
                      <a:r>
                        <a:rPr sz="900" spc="-15" dirty="0">
                          <a:latin typeface="Calibri"/>
                          <a:cs typeface="Calibri"/>
                        </a:rPr>
                        <a:t>v</a:t>
                      </a:r>
                      <a:r>
                        <a:rPr sz="900" dirty="0">
                          <a:latin typeface="Calibri"/>
                          <a:cs typeface="Calibri"/>
                        </a:rPr>
                        <a:t>erify</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C</a:t>
                      </a:r>
                      <a:r>
                        <a:rPr sz="900" dirty="0">
                          <a:latin typeface="Calibri"/>
                          <a:cs typeface="Calibri"/>
                        </a:rPr>
                        <a:t>u</a:t>
                      </a:r>
                      <a:r>
                        <a:rPr sz="900" spc="-5" dirty="0">
                          <a:latin typeface="Calibri"/>
                          <a:cs typeface="Calibri"/>
                        </a:rPr>
                        <a:t>s</a:t>
                      </a:r>
                      <a:r>
                        <a:rPr sz="900" dirty="0">
                          <a:latin typeface="Calibri"/>
                          <a:cs typeface="Calibri"/>
                        </a:rPr>
                        <a:t>t</a:t>
                      </a:r>
                      <a:r>
                        <a:rPr sz="900" spc="-5" dirty="0">
                          <a:latin typeface="Calibri"/>
                          <a:cs typeface="Calibri"/>
                        </a:rPr>
                        <a:t>o</a:t>
                      </a:r>
                      <a:r>
                        <a:rPr sz="900" dirty="0">
                          <a:latin typeface="Calibri"/>
                          <a:cs typeface="Calibri"/>
                        </a:rPr>
                        <a:t>mer</a:t>
                      </a:r>
                      <a:r>
                        <a:rPr sz="900" spc="-35" dirty="0">
                          <a:latin typeface="Times New Roman"/>
                          <a:cs typeface="Times New Roman"/>
                        </a:rPr>
                        <a:t> </a:t>
                      </a:r>
                      <a:r>
                        <a:rPr sz="900" dirty="0">
                          <a:latin typeface="Calibri"/>
                          <a:cs typeface="Calibri"/>
                        </a:rPr>
                        <a:t>f</a:t>
                      </a:r>
                      <a:r>
                        <a:rPr sz="900" spc="-10" dirty="0">
                          <a:latin typeface="Calibri"/>
                          <a:cs typeface="Calibri"/>
                        </a:rPr>
                        <a:t>e</a:t>
                      </a:r>
                      <a:r>
                        <a:rPr sz="900" dirty="0">
                          <a:latin typeface="Calibri"/>
                          <a:cs typeface="Calibri"/>
                        </a:rPr>
                        <a:t>e</a:t>
                      </a:r>
                      <a:r>
                        <a:rPr sz="900" spc="-5" dirty="0">
                          <a:latin typeface="Calibri"/>
                          <a:cs typeface="Calibri"/>
                        </a:rPr>
                        <a:t>d</a:t>
                      </a:r>
                      <a:r>
                        <a:rPr sz="900" dirty="0">
                          <a:latin typeface="Calibri"/>
                          <a:cs typeface="Calibri"/>
                        </a:rPr>
                        <a:t>back</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Work</a:t>
                      </a:r>
                      <a:r>
                        <a:rPr sz="900" spc="-35" dirty="0">
                          <a:latin typeface="Times New Roman"/>
                          <a:cs typeface="Times New Roman"/>
                        </a:rPr>
                        <a:t> </a:t>
                      </a:r>
                      <a:r>
                        <a:rPr sz="900" spc="-5" dirty="0">
                          <a:latin typeface="Calibri"/>
                          <a:cs typeface="Calibri"/>
                        </a:rPr>
                        <a:t>c</a:t>
                      </a:r>
                      <a:r>
                        <a:rPr sz="900" dirty="0">
                          <a:latin typeface="Calibri"/>
                          <a:cs typeface="Calibri"/>
                        </a:rPr>
                        <a:t>tivities</a:t>
                      </a:r>
                      <a:endParaRPr sz="900">
                        <a:latin typeface="Calibri"/>
                        <a:cs typeface="Calibri"/>
                      </a:endParaRPr>
                    </a:p>
                    <a:p>
                      <a:pPr marL="521970" indent="-228600">
                        <a:lnSpc>
                          <a:spcPct val="100000"/>
                        </a:lnSpc>
                        <a:spcBef>
                          <a:spcPts val="95"/>
                        </a:spcBef>
                        <a:buFont typeface="Symbol"/>
                        <a:buChar char=""/>
                        <a:tabLst>
                          <a:tab pos="522605" algn="l"/>
                        </a:tabLst>
                      </a:pPr>
                      <a:r>
                        <a:rPr sz="900" dirty="0">
                          <a:latin typeface="Calibri"/>
                          <a:cs typeface="Calibri"/>
                        </a:rPr>
                        <a:t>Wri</a:t>
                      </a:r>
                      <a:r>
                        <a:rPr sz="900" spc="5" dirty="0">
                          <a:latin typeface="Calibri"/>
                          <a:cs typeface="Calibri"/>
                        </a:rPr>
                        <a:t>t</a:t>
                      </a:r>
                      <a:r>
                        <a:rPr sz="900" dirty="0">
                          <a:latin typeface="Calibri"/>
                          <a:cs typeface="Calibri"/>
                        </a:rPr>
                        <a:t>t</a:t>
                      </a:r>
                      <a:r>
                        <a:rPr sz="900" spc="-10" dirty="0">
                          <a:latin typeface="Calibri"/>
                          <a:cs typeface="Calibri"/>
                        </a:rPr>
                        <a:t>e</a:t>
                      </a:r>
                      <a:r>
                        <a:rPr sz="900" dirty="0">
                          <a:latin typeface="Calibri"/>
                          <a:cs typeface="Calibri"/>
                        </a:rPr>
                        <a:t>n</a:t>
                      </a:r>
                      <a:r>
                        <a:rPr sz="900" spc="-25" dirty="0">
                          <a:latin typeface="Times New Roman"/>
                          <a:cs typeface="Times New Roman"/>
                        </a:rPr>
                        <a:t> </a:t>
                      </a:r>
                      <a:r>
                        <a:rPr sz="900" spc="-5" dirty="0">
                          <a:latin typeface="Calibri"/>
                          <a:cs typeface="Calibri"/>
                        </a:rPr>
                        <a:t>s</a:t>
                      </a:r>
                      <a:r>
                        <a:rPr sz="900" spc="-10" dirty="0">
                          <a:latin typeface="Calibri"/>
                          <a:cs typeface="Calibri"/>
                        </a:rPr>
                        <a:t>k</a:t>
                      </a:r>
                      <a:r>
                        <a:rPr sz="900" dirty="0">
                          <a:latin typeface="Calibri"/>
                          <a:cs typeface="Calibri"/>
                        </a:rPr>
                        <a:t>ills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2"/>
                  </a:ext>
                </a:extLst>
              </a:tr>
              <a:tr h="1433738">
                <a:tc>
                  <a:txBody>
                    <a:bodyPr/>
                    <a:lstStyle/>
                    <a:p>
                      <a:pPr marL="64769">
                        <a:lnSpc>
                          <a:spcPct val="100000"/>
                        </a:lnSpc>
                      </a:pPr>
                      <a:r>
                        <a:rPr sz="900" b="1" spc="-5" dirty="0">
                          <a:latin typeface="Calibri"/>
                          <a:cs typeface="Calibri"/>
                        </a:rPr>
                        <a:t>Rec</a:t>
                      </a:r>
                      <a:r>
                        <a:rPr sz="900" b="1" dirty="0">
                          <a:latin typeface="Calibri"/>
                          <a:cs typeface="Calibri"/>
                        </a:rPr>
                        <a:t>ords</a:t>
                      </a:r>
                      <a:r>
                        <a:rPr sz="900" b="1" spc="-25" dirty="0">
                          <a:latin typeface="Times New Roman"/>
                          <a:cs typeface="Times New Roman"/>
                        </a:rPr>
                        <a:t> </a:t>
                      </a:r>
                      <a:r>
                        <a:rPr sz="900" b="1" spc="-10" dirty="0">
                          <a:latin typeface="Calibri"/>
                          <a:cs typeface="Calibri"/>
                        </a:rPr>
                        <a:t>o</a:t>
                      </a:r>
                      <a:r>
                        <a:rPr sz="900" b="1" dirty="0">
                          <a:latin typeface="Calibri"/>
                          <a:cs typeface="Calibri"/>
                        </a:rPr>
                        <a:t>f</a:t>
                      </a:r>
                      <a:r>
                        <a:rPr sz="900" b="1" spc="-25" dirty="0">
                          <a:latin typeface="Times New Roman"/>
                          <a:cs typeface="Times New Roman"/>
                        </a:rPr>
                        <a:t> </a:t>
                      </a:r>
                      <a:r>
                        <a:rPr sz="900" b="1" spc="-10" dirty="0">
                          <a:latin typeface="Calibri"/>
                          <a:cs typeface="Calibri"/>
                        </a:rPr>
                        <a:t>w</a:t>
                      </a:r>
                      <a:r>
                        <a:rPr sz="900" b="1" dirty="0">
                          <a:latin typeface="Calibri"/>
                          <a:cs typeface="Calibri"/>
                        </a:rPr>
                        <a:t>o</a:t>
                      </a:r>
                      <a:r>
                        <a:rPr sz="900" b="1" spc="5" dirty="0">
                          <a:latin typeface="Calibri"/>
                          <a:cs typeface="Calibri"/>
                        </a:rPr>
                        <a:t>r</a:t>
                      </a:r>
                      <a:r>
                        <a:rPr sz="900" b="1" spc="-15" dirty="0">
                          <a:latin typeface="Calibri"/>
                          <a:cs typeface="Calibri"/>
                        </a:rPr>
                        <a:t>k</a:t>
                      </a:r>
                      <a:r>
                        <a:rPr sz="900" b="1" dirty="0">
                          <a:latin typeface="Calibri"/>
                          <a:cs typeface="Calibri"/>
                        </a:rPr>
                        <a:t>pl</a:t>
                      </a:r>
                      <a:r>
                        <a:rPr sz="900" b="1" spc="-5" dirty="0">
                          <a:latin typeface="Calibri"/>
                          <a:cs typeface="Calibri"/>
                        </a:rPr>
                        <a:t>ac</a:t>
                      </a:r>
                      <a:r>
                        <a:rPr sz="900" b="1" dirty="0">
                          <a:latin typeface="Calibri"/>
                          <a:cs typeface="Calibri"/>
                        </a:rPr>
                        <a:t>e</a:t>
                      </a:r>
                      <a:r>
                        <a:rPr sz="900" b="1" spc="-30" dirty="0">
                          <a:latin typeface="Times New Roman"/>
                          <a:cs typeface="Times New Roman"/>
                        </a:rPr>
                        <a:t> </a:t>
                      </a:r>
                      <a:r>
                        <a:rPr sz="900" b="1" spc="-5" dirty="0">
                          <a:latin typeface="Calibri"/>
                          <a:cs typeface="Calibri"/>
                        </a:rPr>
                        <a:t>a</a:t>
                      </a:r>
                      <a:r>
                        <a:rPr sz="900" b="1" spc="-15" dirty="0">
                          <a:latin typeface="Calibri"/>
                          <a:cs typeface="Calibri"/>
                        </a:rPr>
                        <a:t>c</a:t>
                      </a:r>
                      <a:r>
                        <a:rPr sz="900" b="1" dirty="0">
                          <a:latin typeface="Calibri"/>
                          <a:cs typeface="Calibri"/>
                        </a:rPr>
                        <a:t>t</a:t>
                      </a:r>
                      <a:r>
                        <a:rPr sz="900" b="1" spc="5" dirty="0">
                          <a:latin typeface="Calibri"/>
                          <a:cs typeface="Calibri"/>
                        </a:rPr>
                        <a:t>i</a:t>
                      </a:r>
                      <a:r>
                        <a:rPr sz="900" b="1" spc="-5" dirty="0">
                          <a:latin typeface="Calibri"/>
                          <a:cs typeface="Calibri"/>
                        </a:rPr>
                        <a:t>vi</a:t>
                      </a:r>
                      <a:r>
                        <a:rPr sz="900" b="1" spc="-10" dirty="0">
                          <a:latin typeface="Calibri"/>
                          <a:cs typeface="Calibri"/>
                        </a:rPr>
                        <a:t>t</a:t>
                      </a:r>
                      <a:r>
                        <a:rPr sz="900" b="1" dirty="0">
                          <a:latin typeface="Calibri"/>
                          <a:cs typeface="Calibri"/>
                        </a:rPr>
                        <a:t>i</a:t>
                      </a:r>
                      <a:r>
                        <a:rPr sz="900" b="1" spc="-5" dirty="0">
                          <a:latin typeface="Calibri"/>
                          <a:cs typeface="Calibri"/>
                        </a:rPr>
                        <a:t>e</a:t>
                      </a:r>
                      <a:r>
                        <a:rPr sz="900" b="1" dirty="0">
                          <a:latin typeface="Calibri"/>
                          <a:cs typeface="Calibri"/>
                        </a:rPr>
                        <a:t>s</a:t>
                      </a:r>
                      <a:endParaRPr sz="900">
                        <a:latin typeface="Calibri"/>
                        <a:cs typeface="Calibri"/>
                      </a:endParaRPr>
                    </a:p>
                    <a:p>
                      <a:pPr>
                        <a:lnSpc>
                          <a:spcPct val="100000"/>
                        </a:lnSpc>
                        <a:spcBef>
                          <a:spcPts val="38"/>
                        </a:spcBef>
                      </a:pPr>
                      <a:endParaRPr sz="900">
                        <a:latin typeface="Times New Roman"/>
                        <a:cs typeface="Times New Roman"/>
                      </a:endParaRPr>
                    </a:p>
                    <a:p>
                      <a:pPr marL="64769" marR="222885">
                        <a:lnSpc>
                          <a:spcPct val="101699"/>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spc="-10" dirty="0">
                          <a:latin typeface="Calibri"/>
                          <a:cs typeface="Calibri"/>
                        </a:rPr>
                        <a:t>d</a:t>
                      </a:r>
                      <a:r>
                        <a:rPr sz="900" spc="-5" dirty="0">
                          <a:latin typeface="Calibri"/>
                          <a:cs typeface="Calibri"/>
                        </a:rPr>
                        <a:t>oc</a:t>
                      </a:r>
                      <a:r>
                        <a:rPr sz="900" spc="5" dirty="0">
                          <a:latin typeface="Calibri"/>
                          <a:cs typeface="Calibri"/>
                        </a:rPr>
                        <a:t>u</a:t>
                      </a:r>
                      <a:r>
                        <a:rPr sz="900" dirty="0">
                          <a:latin typeface="Calibri"/>
                          <a:cs typeface="Calibri"/>
                        </a:rPr>
                        <a:t>m</a:t>
                      </a:r>
                      <a:r>
                        <a:rPr sz="900" spc="-10" dirty="0">
                          <a:latin typeface="Calibri"/>
                          <a:cs typeface="Calibri"/>
                        </a:rPr>
                        <a:t>e</a:t>
                      </a:r>
                      <a:r>
                        <a:rPr sz="900" dirty="0">
                          <a:latin typeface="Calibri"/>
                          <a:cs typeface="Calibri"/>
                        </a:rPr>
                        <a:t>nts</a:t>
                      </a:r>
                      <a:r>
                        <a:rPr sz="900" spc="-40" dirty="0">
                          <a:latin typeface="Times New Roman"/>
                          <a:cs typeface="Times New Roman"/>
                        </a:rPr>
                        <a:t> </a:t>
                      </a:r>
                      <a:r>
                        <a:rPr sz="900" dirty="0">
                          <a:latin typeface="Calibri"/>
                          <a:cs typeface="Calibri"/>
                        </a:rPr>
                        <a:t>th</a:t>
                      </a:r>
                      <a:r>
                        <a:rPr sz="900" spc="-15" dirty="0">
                          <a:latin typeface="Calibri"/>
                          <a:cs typeface="Calibri"/>
                        </a:rPr>
                        <a:t>a</a:t>
                      </a:r>
                      <a:r>
                        <a:rPr sz="900" dirty="0">
                          <a:latin typeface="Calibri"/>
                          <a:cs typeface="Calibri"/>
                        </a:rPr>
                        <a:t>t</a:t>
                      </a:r>
                      <a:r>
                        <a:rPr sz="900" spc="-25" dirty="0">
                          <a:latin typeface="Times New Roman"/>
                          <a:cs typeface="Times New Roman"/>
                        </a:rPr>
                        <a:t> </a:t>
                      </a:r>
                      <a:r>
                        <a:rPr sz="900" dirty="0">
                          <a:latin typeface="Calibri"/>
                          <a:cs typeface="Calibri"/>
                        </a:rPr>
                        <a:t>ver</a:t>
                      </a:r>
                      <a:r>
                        <a:rPr sz="900" spc="-10" dirty="0">
                          <a:latin typeface="Calibri"/>
                          <a:cs typeface="Calibri"/>
                        </a:rPr>
                        <a:t>i</a:t>
                      </a:r>
                      <a:r>
                        <a:rPr sz="900" dirty="0">
                          <a:latin typeface="Calibri"/>
                          <a:cs typeface="Calibri"/>
                        </a:rPr>
                        <a:t>fy</a:t>
                      </a:r>
                      <a:r>
                        <a:rPr sz="900" spc="-30" dirty="0">
                          <a:latin typeface="Times New Roman"/>
                          <a:cs typeface="Times New Roman"/>
                        </a:rPr>
                        <a:t> </a:t>
                      </a:r>
                      <a:r>
                        <a:rPr sz="900" dirty="0">
                          <a:latin typeface="Calibri"/>
                          <a:cs typeface="Calibri"/>
                        </a:rPr>
                        <a:t>yo</a:t>
                      </a:r>
                      <a:r>
                        <a:rPr sz="900" spc="-10" dirty="0">
                          <a:latin typeface="Calibri"/>
                          <a:cs typeface="Calibri"/>
                        </a:rPr>
                        <a:t>u</a:t>
                      </a:r>
                      <a:r>
                        <a:rPr sz="900" dirty="0">
                          <a:latin typeface="Calibri"/>
                          <a:cs typeface="Calibri"/>
                        </a:rPr>
                        <a:t>r</a:t>
                      </a:r>
                      <a:r>
                        <a:rPr sz="900" dirty="0">
                          <a:latin typeface="Times New Roman"/>
                          <a:cs typeface="Times New Roman"/>
                        </a:rPr>
                        <a:t> </a:t>
                      </a:r>
                      <a:r>
                        <a:rPr sz="900" spc="5" dirty="0">
                          <a:latin typeface="Calibri"/>
                          <a:cs typeface="Calibri"/>
                        </a:rPr>
                        <a:t>w</a:t>
                      </a:r>
                      <a:r>
                        <a:rPr sz="900" spc="-5" dirty="0">
                          <a:latin typeface="Calibri"/>
                          <a:cs typeface="Calibri"/>
                        </a:rPr>
                        <a:t>o</a:t>
                      </a:r>
                      <a:r>
                        <a:rPr sz="900" dirty="0">
                          <a:latin typeface="Calibri"/>
                          <a:cs typeface="Calibri"/>
                        </a:rPr>
                        <a:t>rk</a:t>
                      </a:r>
                      <a:r>
                        <a:rPr sz="900" spc="-35" dirty="0">
                          <a:latin typeface="Times New Roman"/>
                          <a:cs typeface="Times New Roman"/>
                        </a:rPr>
                        <a:t> </a:t>
                      </a:r>
                      <a:r>
                        <a:rPr sz="900" dirty="0">
                          <a:latin typeface="Calibri"/>
                          <a:cs typeface="Calibri"/>
                        </a:rPr>
                        <a:t>activ</a:t>
                      </a:r>
                      <a:r>
                        <a:rPr sz="900" spc="-15" dirty="0">
                          <a:latin typeface="Calibri"/>
                          <a:cs typeface="Calibri"/>
                        </a:rPr>
                        <a:t>i</a:t>
                      </a:r>
                      <a:r>
                        <a:rPr sz="900" dirty="0">
                          <a:latin typeface="Calibri"/>
                          <a:cs typeface="Calibri"/>
                        </a:rPr>
                        <a:t>ties</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N</a:t>
                      </a:r>
                      <a:r>
                        <a:rPr sz="900" spc="-5" dirty="0">
                          <a:latin typeface="Calibri"/>
                          <a:cs typeface="Calibri"/>
                        </a:rPr>
                        <a:t>o</a:t>
                      </a:r>
                      <a:r>
                        <a:rPr sz="900" spc="5" dirty="0">
                          <a:latin typeface="Calibri"/>
                          <a:cs typeface="Calibri"/>
                        </a:rPr>
                        <a:t>t</a:t>
                      </a:r>
                      <a:r>
                        <a:rPr sz="900" dirty="0">
                          <a:latin typeface="Calibri"/>
                          <a:cs typeface="Calibri"/>
                        </a:rPr>
                        <a:t>es</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Em</a:t>
                      </a:r>
                      <a:r>
                        <a:rPr sz="900" dirty="0">
                          <a:latin typeface="Calibri"/>
                          <a:cs typeface="Calibri"/>
                        </a:rPr>
                        <a:t>ails</a:t>
                      </a:r>
                      <a:endParaRPr sz="900">
                        <a:latin typeface="Calibri"/>
                        <a:cs typeface="Calibri"/>
                      </a:endParaRPr>
                    </a:p>
                    <a:p>
                      <a:pPr marL="521970" indent="-228600">
                        <a:lnSpc>
                          <a:spcPct val="100000"/>
                        </a:lnSpc>
                        <a:spcBef>
                          <a:spcPts val="95"/>
                        </a:spcBef>
                        <a:buFont typeface="Symbol"/>
                        <a:buChar char=""/>
                        <a:tabLst>
                          <a:tab pos="522605" algn="l"/>
                        </a:tabLst>
                      </a:pPr>
                      <a:r>
                        <a:rPr sz="900" spc="-5" dirty="0">
                          <a:latin typeface="Calibri"/>
                          <a:cs typeface="Calibri"/>
                        </a:rPr>
                        <a:t>Co</a:t>
                      </a:r>
                      <a:r>
                        <a:rPr sz="900" dirty="0">
                          <a:latin typeface="Calibri"/>
                          <a:cs typeface="Calibri"/>
                        </a:rPr>
                        <a:t>mpleted</a:t>
                      </a:r>
                      <a:r>
                        <a:rPr sz="900" spc="-35" dirty="0">
                          <a:latin typeface="Times New Roman"/>
                          <a:cs typeface="Times New Roman"/>
                        </a:rPr>
                        <a:t> </a:t>
                      </a:r>
                      <a:r>
                        <a:rPr sz="900" spc="5" dirty="0">
                          <a:latin typeface="Calibri"/>
                          <a:cs typeface="Calibri"/>
                        </a:rPr>
                        <a:t>w</a:t>
                      </a:r>
                      <a:r>
                        <a:rPr sz="900" spc="-5" dirty="0">
                          <a:latin typeface="Calibri"/>
                          <a:cs typeface="Calibri"/>
                        </a:rPr>
                        <a:t>o</a:t>
                      </a:r>
                      <a:r>
                        <a:rPr sz="900" dirty="0">
                          <a:latin typeface="Calibri"/>
                          <a:cs typeface="Calibri"/>
                        </a:rPr>
                        <a:t>r</a:t>
                      </a:r>
                      <a:r>
                        <a:rPr sz="900" spc="-10" dirty="0">
                          <a:latin typeface="Calibri"/>
                          <a:cs typeface="Calibri"/>
                        </a:rPr>
                        <a:t>k</a:t>
                      </a:r>
                      <a:r>
                        <a:rPr sz="900" spc="-5" dirty="0">
                          <a:latin typeface="Calibri"/>
                          <a:cs typeface="Calibri"/>
                        </a:rPr>
                        <a:t>s</a:t>
                      </a:r>
                      <a:r>
                        <a:rPr sz="900" dirty="0">
                          <a:latin typeface="Calibri"/>
                          <a:cs typeface="Calibri"/>
                        </a:rPr>
                        <a:t>h</a:t>
                      </a:r>
                      <a:r>
                        <a:rPr sz="900" spc="-10" dirty="0">
                          <a:latin typeface="Calibri"/>
                          <a:cs typeface="Calibri"/>
                        </a:rPr>
                        <a:t>e</a:t>
                      </a:r>
                      <a:r>
                        <a:rPr sz="900" dirty="0">
                          <a:latin typeface="Calibri"/>
                          <a:cs typeface="Calibri"/>
                        </a:rPr>
                        <a:t>e</a:t>
                      </a:r>
                      <a:r>
                        <a:rPr sz="900" spc="5" dirty="0">
                          <a:latin typeface="Calibri"/>
                          <a:cs typeface="Calibri"/>
                        </a:rPr>
                        <a:t>t</a:t>
                      </a:r>
                      <a:r>
                        <a:rPr sz="900" dirty="0">
                          <a:latin typeface="Calibri"/>
                          <a:cs typeface="Calibri"/>
                        </a:rPr>
                        <a:t>s</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Wor</a:t>
                      </a:r>
                      <a:r>
                        <a:rPr sz="900" spc="-10" dirty="0">
                          <a:latin typeface="Calibri"/>
                          <a:cs typeface="Calibri"/>
                        </a:rPr>
                        <a:t>k</a:t>
                      </a:r>
                      <a:r>
                        <a:rPr sz="900" dirty="0">
                          <a:latin typeface="Calibri"/>
                          <a:cs typeface="Calibri"/>
                        </a:rPr>
                        <a:t>place</a:t>
                      </a:r>
                      <a:r>
                        <a:rPr sz="900" spc="-25" dirty="0">
                          <a:latin typeface="Times New Roman"/>
                          <a:cs typeface="Times New Roman"/>
                        </a:rPr>
                        <a:t> </a:t>
                      </a:r>
                      <a:r>
                        <a:rPr sz="900" dirty="0">
                          <a:latin typeface="Calibri"/>
                          <a:cs typeface="Calibri"/>
                        </a:rPr>
                        <a:t>agr</a:t>
                      </a:r>
                      <a:r>
                        <a:rPr sz="900" spc="-10" dirty="0">
                          <a:latin typeface="Calibri"/>
                          <a:cs typeface="Calibri"/>
                        </a:rPr>
                        <a:t>e</a:t>
                      </a:r>
                      <a:r>
                        <a:rPr sz="900" dirty="0">
                          <a:latin typeface="Calibri"/>
                          <a:cs typeface="Calibri"/>
                        </a:rPr>
                        <a:t>eem</a:t>
                      </a:r>
                      <a:r>
                        <a:rPr sz="900" spc="-10" dirty="0">
                          <a:latin typeface="Calibri"/>
                          <a:cs typeface="Calibri"/>
                        </a:rPr>
                        <a:t>e</a:t>
                      </a:r>
                      <a:r>
                        <a:rPr sz="900" dirty="0">
                          <a:latin typeface="Calibri"/>
                          <a:cs typeface="Calibri"/>
                        </a:rPr>
                        <a:t>nt</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Co</a:t>
                      </a:r>
                      <a:r>
                        <a:rPr sz="900" spc="5" dirty="0">
                          <a:latin typeface="Calibri"/>
                          <a:cs typeface="Calibri"/>
                        </a:rPr>
                        <a:t>n</a:t>
                      </a:r>
                      <a:r>
                        <a:rPr sz="900" dirty="0">
                          <a:latin typeface="Calibri"/>
                          <a:cs typeface="Calibri"/>
                        </a:rPr>
                        <a:t>tracts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900" b="1" dirty="0">
                          <a:latin typeface="Calibri"/>
                          <a:cs typeface="Calibri"/>
                        </a:rPr>
                        <a:t>Suppo</a:t>
                      </a:r>
                      <a:r>
                        <a:rPr sz="900" b="1" spc="-5" dirty="0">
                          <a:latin typeface="Calibri"/>
                          <a:cs typeface="Calibri"/>
                        </a:rPr>
                        <a:t>r</a:t>
                      </a:r>
                      <a:r>
                        <a:rPr sz="900" b="1" dirty="0">
                          <a:latin typeface="Calibri"/>
                          <a:cs typeface="Calibri"/>
                        </a:rPr>
                        <a:t>t</a:t>
                      </a:r>
                      <a:r>
                        <a:rPr sz="900" b="1" spc="-5" dirty="0">
                          <a:latin typeface="Calibri"/>
                          <a:cs typeface="Calibri"/>
                        </a:rPr>
                        <a:t>i</a:t>
                      </a:r>
                      <a:r>
                        <a:rPr sz="900" b="1" dirty="0">
                          <a:latin typeface="Calibri"/>
                          <a:cs typeface="Calibri"/>
                        </a:rPr>
                        <a:t>ng</a:t>
                      </a:r>
                      <a:r>
                        <a:rPr sz="900" b="1" spc="-35" dirty="0">
                          <a:latin typeface="Times New Roman"/>
                          <a:cs typeface="Times New Roman"/>
                        </a:rPr>
                        <a:t> </a:t>
                      </a:r>
                      <a:r>
                        <a:rPr sz="900" b="1" dirty="0">
                          <a:latin typeface="Calibri"/>
                          <a:cs typeface="Calibri"/>
                        </a:rPr>
                        <a:t>l</a:t>
                      </a:r>
                      <a:r>
                        <a:rPr sz="900" b="1" spc="-5" dirty="0">
                          <a:latin typeface="Calibri"/>
                          <a:cs typeface="Calibri"/>
                        </a:rPr>
                        <a:t>e</a:t>
                      </a:r>
                      <a:r>
                        <a:rPr sz="900" b="1" dirty="0">
                          <a:latin typeface="Calibri"/>
                          <a:cs typeface="Calibri"/>
                        </a:rPr>
                        <a:t>t</a:t>
                      </a:r>
                      <a:r>
                        <a:rPr sz="900" b="1" spc="5" dirty="0">
                          <a:latin typeface="Calibri"/>
                          <a:cs typeface="Calibri"/>
                        </a:rPr>
                        <a:t>t</a:t>
                      </a:r>
                      <a:r>
                        <a:rPr sz="900" b="1" spc="-5" dirty="0">
                          <a:latin typeface="Calibri"/>
                          <a:cs typeface="Calibri"/>
                        </a:rPr>
                        <a:t>e</a:t>
                      </a:r>
                      <a:r>
                        <a:rPr sz="900" b="1" dirty="0">
                          <a:latin typeface="Calibri"/>
                          <a:cs typeface="Calibri"/>
                        </a:rPr>
                        <a:t>rs</a:t>
                      </a:r>
                      <a:endParaRPr sz="900">
                        <a:latin typeface="Calibri"/>
                        <a:cs typeface="Calibri"/>
                      </a:endParaRPr>
                    </a:p>
                    <a:p>
                      <a:pPr>
                        <a:lnSpc>
                          <a:spcPct val="100000"/>
                        </a:lnSpc>
                        <a:spcBef>
                          <a:spcPts val="38"/>
                        </a:spcBef>
                      </a:pPr>
                      <a:endParaRPr sz="900">
                        <a:latin typeface="Times New Roman"/>
                        <a:cs typeface="Times New Roman"/>
                      </a:endParaRPr>
                    </a:p>
                    <a:p>
                      <a:pPr marL="64769" marR="118110">
                        <a:lnSpc>
                          <a:spcPct val="101699"/>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dirty="0">
                          <a:latin typeface="Calibri"/>
                          <a:cs typeface="Calibri"/>
                        </a:rPr>
                        <a:t>l</a:t>
                      </a:r>
                      <a:r>
                        <a:rPr sz="900" spc="-10" dirty="0">
                          <a:latin typeface="Calibri"/>
                          <a:cs typeface="Calibri"/>
                        </a:rPr>
                        <a:t>e</a:t>
                      </a:r>
                      <a:r>
                        <a:rPr sz="900" dirty="0">
                          <a:latin typeface="Calibri"/>
                          <a:cs typeface="Calibri"/>
                        </a:rPr>
                        <a:t>tt</a:t>
                      </a:r>
                      <a:r>
                        <a:rPr sz="900" spc="-10" dirty="0">
                          <a:latin typeface="Calibri"/>
                          <a:cs typeface="Calibri"/>
                        </a:rPr>
                        <a:t>e</a:t>
                      </a:r>
                      <a:r>
                        <a:rPr sz="900" dirty="0">
                          <a:latin typeface="Calibri"/>
                          <a:cs typeface="Calibri"/>
                        </a:rPr>
                        <a:t>rs</a:t>
                      </a:r>
                      <a:r>
                        <a:rPr sz="900" spc="-30" dirty="0">
                          <a:latin typeface="Times New Roman"/>
                          <a:cs typeface="Times New Roman"/>
                        </a:rPr>
                        <a:t> </a:t>
                      </a:r>
                      <a:r>
                        <a:rPr sz="900" spc="-10" dirty="0">
                          <a:latin typeface="Calibri"/>
                          <a:cs typeface="Calibri"/>
                        </a:rPr>
                        <a:t>t</a:t>
                      </a:r>
                      <a:r>
                        <a:rPr sz="900" dirty="0">
                          <a:latin typeface="Calibri"/>
                          <a:cs typeface="Calibri"/>
                        </a:rPr>
                        <a:t>o</a:t>
                      </a:r>
                      <a:r>
                        <a:rPr sz="900" spc="-25" dirty="0">
                          <a:latin typeface="Times New Roman"/>
                          <a:cs typeface="Times New Roman"/>
                        </a:rPr>
                        <a:t> </a:t>
                      </a:r>
                      <a:r>
                        <a:rPr sz="900" dirty="0">
                          <a:latin typeface="Calibri"/>
                          <a:cs typeface="Calibri"/>
                        </a:rPr>
                        <a:t>veri</a:t>
                      </a:r>
                      <a:r>
                        <a:rPr sz="900" spc="5" dirty="0">
                          <a:latin typeface="Calibri"/>
                          <a:cs typeface="Calibri"/>
                        </a:rPr>
                        <a:t>f</a:t>
                      </a:r>
                      <a:r>
                        <a:rPr sz="900" dirty="0">
                          <a:latin typeface="Calibri"/>
                          <a:cs typeface="Calibri"/>
                        </a:rPr>
                        <a:t>y</a:t>
                      </a:r>
                      <a:r>
                        <a:rPr sz="900" spc="-45" dirty="0">
                          <a:latin typeface="Times New Roman"/>
                          <a:cs typeface="Times New Roman"/>
                        </a:rPr>
                        <a:t> </a:t>
                      </a:r>
                      <a:r>
                        <a:rPr sz="900" dirty="0">
                          <a:latin typeface="Calibri"/>
                          <a:cs typeface="Calibri"/>
                        </a:rPr>
                        <a:t>your</a:t>
                      </a:r>
                      <a:r>
                        <a:rPr sz="900" spc="-25" dirty="0">
                          <a:latin typeface="Times New Roman"/>
                          <a:cs typeface="Times New Roman"/>
                        </a:rPr>
                        <a:t> </a:t>
                      </a:r>
                      <a:r>
                        <a:rPr sz="900" spc="-5" dirty="0">
                          <a:latin typeface="Calibri"/>
                          <a:cs typeface="Calibri"/>
                        </a:rPr>
                        <a:t>c</a:t>
                      </a:r>
                      <a:r>
                        <a:rPr sz="900" dirty="0">
                          <a:latin typeface="Calibri"/>
                          <a:cs typeface="Calibri"/>
                        </a:rPr>
                        <a:t>la</a:t>
                      </a:r>
                      <a:r>
                        <a:rPr sz="900" spc="-15" dirty="0">
                          <a:latin typeface="Calibri"/>
                          <a:cs typeface="Calibri"/>
                        </a:rPr>
                        <a:t>i</a:t>
                      </a:r>
                      <a:r>
                        <a:rPr sz="900" dirty="0">
                          <a:latin typeface="Calibri"/>
                          <a:cs typeface="Calibri"/>
                        </a:rPr>
                        <a:t>m</a:t>
                      </a:r>
                      <a:r>
                        <a:rPr sz="900" dirty="0">
                          <a:latin typeface="Times New Roman"/>
                          <a:cs typeface="Times New Roman"/>
                        </a:rPr>
                        <a:t> </a:t>
                      </a:r>
                      <a:r>
                        <a:rPr sz="900" dirty="0">
                          <a:latin typeface="Calibri"/>
                          <a:cs typeface="Calibri"/>
                        </a:rPr>
                        <a:t>from</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Em</a:t>
                      </a:r>
                      <a:r>
                        <a:rPr sz="900" spc="5" dirty="0">
                          <a:latin typeface="Calibri"/>
                          <a:cs typeface="Calibri"/>
                        </a:rPr>
                        <a:t>p</a:t>
                      </a:r>
                      <a:r>
                        <a:rPr sz="900" dirty="0">
                          <a:latin typeface="Calibri"/>
                          <a:cs typeface="Calibri"/>
                        </a:rPr>
                        <a:t>l</a:t>
                      </a:r>
                      <a:r>
                        <a:rPr sz="900" spc="-5" dirty="0">
                          <a:latin typeface="Calibri"/>
                          <a:cs typeface="Calibri"/>
                        </a:rPr>
                        <a:t>oyers</a:t>
                      </a:r>
                      <a:endParaRPr sz="900">
                        <a:latin typeface="Calibri"/>
                        <a:cs typeface="Calibri"/>
                      </a:endParaRPr>
                    </a:p>
                    <a:p>
                      <a:pPr marL="521970" indent="-228600">
                        <a:lnSpc>
                          <a:spcPct val="100000"/>
                        </a:lnSpc>
                        <a:spcBef>
                          <a:spcPts val="85"/>
                        </a:spcBef>
                        <a:buFont typeface="Symbol"/>
                        <a:buChar char=""/>
                        <a:tabLst>
                          <a:tab pos="522605" algn="l"/>
                        </a:tabLst>
                      </a:pPr>
                      <a:r>
                        <a:rPr sz="900" spc="-5" dirty="0">
                          <a:latin typeface="Calibri"/>
                          <a:cs typeface="Calibri"/>
                        </a:rPr>
                        <a:t>Co</a:t>
                      </a:r>
                      <a:r>
                        <a:rPr sz="900" dirty="0">
                          <a:latin typeface="Calibri"/>
                          <a:cs typeface="Calibri"/>
                        </a:rPr>
                        <a:t>mm</a:t>
                      </a:r>
                      <a:r>
                        <a:rPr sz="900" spc="5" dirty="0">
                          <a:latin typeface="Calibri"/>
                          <a:cs typeface="Calibri"/>
                        </a:rPr>
                        <a:t>u</a:t>
                      </a:r>
                      <a:r>
                        <a:rPr sz="900" dirty="0">
                          <a:latin typeface="Calibri"/>
                          <a:cs typeface="Calibri"/>
                        </a:rPr>
                        <a:t>n</a:t>
                      </a:r>
                      <a:r>
                        <a:rPr sz="900" spc="-15" dirty="0">
                          <a:latin typeface="Calibri"/>
                          <a:cs typeface="Calibri"/>
                        </a:rPr>
                        <a:t>i</a:t>
                      </a:r>
                      <a:r>
                        <a:rPr sz="900" dirty="0">
                          <a:latin typeface="Calibri"/>
                          <a:cs typeface="Calibri"/>
                        </a:rPr>
                        <a:t>ty</a:t>
                      </a:r>
                      <a:r>
                        <a:rPr sz="900" spc="-30" dirty="0">
                          <a:latin typeface="Times New Roman"/>
                          <a:cs typeface="Times New Roman"/>
                        </a:rPr>
                        <a:t> </a:t>
                      </a:r>
                      <a:r>
                        <a:rPr sz="900" dirty="0">
                          <a:latin typeface="Calibri"/>
                          <a:cs typeface="Calibri"/>
                        </a:rPr>
                        <a:t>gr</a:t>
                      </a:r>
                      <a:r>
                        <a:rPr sz="900" spc="-10" dirty="0">
                          <a:latin typeface="Calibri"/>
                          <a:cs typeface="Calibri"/>
                        </a:rPr>
                        <a:t>o</a:t>
                      </a:r>
                      <a:r>
                        <a:rPr sz="900" dirty="0">
                          <a:latin typeface="Calibri"/>
                          <a:cs typeface="Calibri"/>
                        </a:rPr>
                        <a:t>up</a:t>
                      </a:r>
                      <a:endParaRPr sz="900">
                        <a:latin typeface="Calibri"/>
                        <a:cs typeface="Calibri"/>
                      </a:endParaRPr>
                    </a:p>
                    <a:p>
                      <a:pPr marL="521970" marR="293370" indent="-228600">
                        <a:lnSpc>
                          <a:spcPct val="101699"/>
                        </a:lnSpc>
                        <a:spcBef>
                          <a:spcPts val="70"/>
                        </a:spcBef>
                        <a:buFont typeface="Symbol"/>
                        <a:buChar char=""/>
                        <a:tabLst>
                          <a:tab pos="522605" algn="l"/>
                        </a:tabLst>
                      </a:pPr>
                      <a:r>
                        <a:rPr sz="900" dirty="0">
                          <a:latin typeface="Calibri"/>
                          <a:cs typeface="Calibri"/>
                        </a:rPr>
                        <a:t>P</a:t>
                      </a:r>
                      <a:r>
                        <a:rPr sz="900" spc="5" dirty="0">
                          <a:latin typeface="Calibri"/>
                          <a:cs typeface="Calibri"/>
                        </a:rPr>
                        <a:t>e</a:t>
                      </a:r>
                      <a:r>
                        <a:rPr sz="900" spc="-5" dirty="0">
                          <a:latin typeface="Calibri"/>
                          <a:cs typeface="Calibri"/>
                        </a:rPr>
                        <a:t>o</a:t>
                      </a:r>
                      <a:r>
                        <a:rPr sz="900" spc="5" dirty="0">
                          <a:latin typeface="Calibri"/>
                          <a:cs typeface="Calibri"/>
                        </a:rPr>
                        <a:t>p</a:t>
                      </a:r>
                      <a:r>
                        <a:rPr sz="900" spc="-15" dirty="0">
                          <a:latin typeface="Calibri"/>
                          <a:cs typeface="Calibri"/>
                        </a:rPr>
                        <a:t>l</a:t>
                      </a:r>
                      <a:r>
                        <a:rPr sz="900" dirty="0">
                          <a:latin typeface="Calibri"/>
                          <a:cs typeface="Calibri"/>
                        </a:rPr>
                        <a:t>e</a:t>
                      </a:r>
                      <a:r>
                        <a:rPr sz="900" spc="-25" dirty="0">
                          <a:latin typeface="Times New Roman"/>
                          <a:cs typeface="Times New Roman"/>
                        </a:rPr>
                        <a:t> </a:t>
                      </a:r>
                      <a:r>
                        <a:rPr sz="900" dirty="0">
                          <a:latin typeface="Calibri"/>
                          <a:cs typeface="Calibri"/>
                        </a:rPr>
                        <a:t>you</a:t>
                      </a:r>
                      <a:r>
                        <a:rPr sz="900" spc="-35" dirty="0">
                          <a:latin typeface="Times New Roman"/>
                          <a:cs typeface="Times New Roman"/>
                        </a:rPr>
                        <a:t> </a:t>
                      </a:r>
                      <a:r>
                        <a:rPr sz="900" dirty="0">
                          <a:latin typeface="Calibri"/>
                          <a:cs typeface="Calibri"/>
                        </a:rPr>
                        <a:t>have</a:t>
                      </a:r>
                      <a:r>
                        <a:rPr sz="900" spc="-35" dirty="0">
                          <a:latin typeface="Times New Roman"/>
                          <a:cs typeface="Times New Roman"/>
                        </a:rPr>
                        <a:t> </a:t>
                      </a:r>
                      <a:r>
                        <a:rPr sz="900" spc="-10" dirty="0">
                          <a:latin typeface="Calibri"/>
                          <a:cs typeface="Calibri"/>
                        </a:rPr>
                        <a:t>w</a:t>
                      </a:r>
                      <a:r>
                        <a:rPr sz="900" spc="-5" dirty="0">
                          <a:latin typeface="Calibri"/>
                          <a:cs typeface="Calibri"/>
                        </a:rPr>
                        <a:t>o</a:t>
                      </a:r>
                      <a:r>
                        <a:rPr sz="900" dirty="0">
                          <a:latin typeface="Calibri"/>
                          <a:cs typeface="Calibri"/>
                        </a:rPr>
                        <a:t>rk</a:t>
                      </a:r>
                      <a:r>
                        <a:rPr sz="900" spc="-35" dirty="0">
                          <a:latin typeface="Times New Roman"/>
                          <a:cs typeface="Times New Roman"/>
                        </a:rPr>
                        <a:t> </a:t>
                      </a:r>
                      <a:r>
                        <a:rPr sz="900" spc="5" dirty="0">
                          <a:latin typeface="Calibri"/>
                          <a:cs typeface="Calibri"/>
                        </a:rPr>
                        <a:t>w</a:t>
                      </a:r>
                      <a:r>
                        <a:rPr sz="900" spc="-15" dirty="0">
                          <a:latin typeface="Calibri"/>
                          <a:cs typeface="Calibri"/>
                        </a:rPr>
                        <a:t>i</a:t>
                      </a:r>
                      <a:r>
                        <a:rPr sz="900" dirty="0">
                          <a:latin typeface="Calibri"/>
                          <a:cs typeface="Calibri"/>
                        </a:rPr>
                        <a:t>th</a:t>
                      </a:r>
                      <a:r>
                        <a:rPr sz="900" spc="-25" dirty="0">
                          <a:latin typeface="Times New Roman"/>
                          <a:cs typeface="Times New Roman"/>
                        </a:rPr>
                        <a:t> </a:t>
                      </a:r>
                      <a:r>
                        <a:rPr sz="900" spc="-5" dirty="0">
                          <a:latin typeface="Calibri"/>
                          <a:cs typeface="Calibri"/>
                        </a:rPr>
                        <a:t>(</a:t>
                      </a:r>
                      <a:r>
                        <a:rPr sz="900" spc="-10" dirty="0">
                          <a:latin typeface="Calibri"/>
                          <a:cs typeface="Calibri"/>
                        </a:rPr>
                        <a:t>p</a:t>
                      </a:r>
                      <a:r>
                        <a:rPr sz="900" dirty="0">
                          <a:latin typeface="Calibri"/>
                          <a:cs typeface="Calibri"/>
                        </a:rPr>
                        <a:t>aid</a:t>
                      </a:r>
                      <a:r>
                        <a:rPr sz="900" dirty="0">
                          <a:latin typeface="Times New Roman"/>
                          <a:cs typeface="Times New Roman"/>
                        </a:rPr>
                        <a:t> </a:t>
                      </a:r>
                      <a:r>
                        <a:rPr sz="900" dirty="0">
                          <a:latin typeface="Calibri"/>
                          <a:cs typeface="Calibri"/>
                        </a:rPr>
                        <a:t>a</a:t>
                      </a:r>
                      <a:r>
                        <a:rPr sz="900" spc="5" dirty="0">
                          <a:latin typeface="Calibri"/>
                          <a:cs typeface="Calibri"/>
                        </a:rPr>
                        <a:t>n</a:t>
                      </a:r>
                      <a:r>
                        <a:rPr sz="900" dirty="0">
                          <a:latin typeface="Calibri"/>
                          <a:cs typeface="Calibri"/>
                        </a:rPr>
                        <a:t>d</a:t>
                      </a:r>
                      <a:r>
                        <a:rPr sz="900" spc="-35" dirty="0">
                          <a:latin typeface="Times New Roman"/>
                          <a:cs typeface="Times New Roman"/>
                        </a:rPr>
                        <a:t> </a:t>
                      </a:r>
                      <a:r>
                        <a:rPr sz="900" dirty="0">
                          <a:latin typeface="Calibri"/>
                          <a:cs typeface="Calibri"/>
                        </a:rPr>
                        <a:t>u</a:t>
                      </a:r>
                      <a:r>
                        <a:rPr sz="900" spc="-10" dirty="0">
                          <a:latin typeface="Calibri"/>
                          <a:cs typeface="Calibri"/>
                        </a:rPr>
                        <a:t>n</a:t>
                      </a:r>
                      <a:r>
                        <a:rPr sz="900" dirty="0">
                          <a:latin typeface="Calibri"/>
                          <a:cs typeface="Calibri"/>
                        </a:rPr>
                        <a:t>paid</a:t>
                      </a:r>
                      <a:r>
                        <a:rPr sz="900" spc="-35" dirty="0">
                          <a:latin typeface="Times New Roman"/>
                          <a:cs typeface="Times New Roman"/>
                        </a:rPr>
                        <a:t> </a:t>
                      </a:r>
                      <a:r>
                        <a:rPr sz="900" spc="-10" dirty="0">
                          <a:latin typeface="Calibri"/>
                          <a:cs typeface="Calibri"/>
                        </a:rPr>
                        <a:t>w</a:t>
                      </a:r>
                      <a:r>
                        <a:rPr sz="900" spc="-5" dirty="0">
                          <a:latin typeface="Calibri"/>
                          <a:cs typeface="Calibri"/>
                        </a:rPr>
                        <a:t>o</a:t>
                      </a:r>
                      <a:r>
                        <a:rPr sz="900" dirty="0">
                          <a:latin typeface="Calibri"/>
                          <a:cs typeface="Calibri"/>
                        </a:rPr>
                        <a:t>r</a:t>
                      </a:r>
                      <a:r>
                        <a:rPr sz="900" spc="-10" dirty="0">
                          <a:latin typeface="Calibri"/>
                          <a:cs typeface="Calibri"/>
                        </a:rPr>
                        <a:t>k</a:t>
                      </a:r>
                      <a:r>
                        <a:rPr sz="900" dirty="0">
                          <a:latin typeface="Calibri"/>
                          <a:cs typeface="Calibri"/>
                        </a:rPr>
                        <a:t>)</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3"/>
                  </a:ext>
                </a:extLst>
              </a:tr>
              <a:tr h="994893">
                <a:tc>
                  <a:txBody>
                    <a:bodyPr/>
                    <a:lstStyle/>
                    <a:p>
                      <a:pPr marL="64769">
                        <a:lnSpc>
                          <a:spcPct val="100000"/>
                        </a:lnSpc>
                      </a:pPr>
                      <a:r>
                        <a:rPr sz="900" b="1" spc="-5" dirty="0">
                          <a:latin typeface="Calibri"/>
                          <a:cs typeface="Calibri"/>
                        </a:rPr>
                        <a:t>Do</a:t>
                      </a:r>
                      <a:r>
                        <a:rPr sz="900" b="1" dirty="0">
                          <a:latin typeface="Calibri"/>
                          <a:cs typeface="Calibri"/>
                        </a:rPr>
                        <a:t>cu</a:t>
                      </a:r>
                      <a:r>
                        <a:rPr sz="900" b="1" spc="-5" dirty="0">
                          <a:latin typeface="Calibri"/>
                          <a:cs typeface="Calibri"/>
                        </a:rPr>
                        <a:t>me</a:t>
                      </a:r>
                      <a:r>
                        <a:rPr sz="900" b="1" dirty="0">
                          <a:latin typeface="Calibri"/>
                          <a:cs typeface="Calibri"/>
                        </a:rPr>
                        <a:t>nts</a:t>
                      </a:r>
                      <a:endParaRPr sz="900">
                        <a:latin typeface="Calibri"/>
                        <a:cs typeface="Calibri"/>
                      </a:endParaRPr>
                    </a:p>
                    <a:p>
                      <a:pPr>
                        <a:lnSpc>
                          <a:spcPct val="100000"/>
                        </a:lnSpc>
                        <a:spcBef>
                          <a:spcPts val="26"/>
                        </a:spcBef>
                      </a:pPr>
                      <a:endParaRPr sz="900">
                        <a:latin typeface="Times New Roman"/>
                        <a:cs typeface="Times New Roman"/>
                      </a:endParaRPr>
                    </a:p>
                    <a:p>
                      <a:pPr marL="64769" marR="290830">
                        <a:lnSpc>
                          <a:spcPct val="101699"/>
                        </a:lnSpc>
                      </a:pPr>
                      <a:r>
                        <a:rPr sz="900" spc="-5" dirty="0">
                          <a:latin typeface="Calibri"/>
                          <a:cs typeface="Calibri"/>
                        </a:rPr>
                        <a:t>Y</a:t>
                      </a:r>
                      <a:r>
                        <a:rPr sz="900" spc="5" dirty="0">
                          <a:latin typeface="Calibri"/>
                          <a:cs typeface="Calibri"/>
                        </a:rPr>
                        <a:t>o</a:t>
                      </a:r>
                      <a:r>
                        <a:rPr sz="900" dirty="0">
                          <a:latin typeface="Calibri"/>
                          <a:cs typeface="Calibri"/>
                        </a:rPr>
                        <a:t>u</a:t>
                      </a:r>
                      <a:r>
                        <a:rPr sz="900" spc="-25" dirty="0">
                          <a:latin typeface="Times New Roman"/>
                          <a:cs typeface="Times New Roman"/>
                        </a:rPr>
                        <a:t> </a:t>
                      </a:r>
                      <a:r>
                        <a:rPr sz="900" spc="-5" dirty="0">
                          <a:latin typeface="Calibri"/>
                          <a:cs typeface="Calibri"/>
                        </a:rPr>
                        <a:t>c</a:t>
                      </a:r>
                      <a:r>
                        <a:rPr sz="900" spc="-15" dirty="0">
                          <a:latin typeface="Calibri"/>
                          <a:cs typeface="Calibri"/>
                        </a:rPr>
                        <a:t>a</a:t>
                      </a:r>
                      <a:r>
                        <a:rPr sz="900" dirty="0">
                          <a:latin typeface="Calibri"/>
                          <a:cs typeface="Calibri"/>
                        </a:rPr>
                        <a:t>n</a:t>
                      </a:r>
                      <a:r>
                        <a:rPr sz="900" spc="-25" dirty="0">
                          <a:latin typeface="Times New Roman"/>
                          <a:cs typeface="Times New Roman"/>
                        </a:rPr>
                        <a:t> </a:t>
                      </a:r>
                      <a:r>
                        <a:rPr sz="900" spc="-10" dirty="0">
                          <a:latin typeface="Calibri"/>
                          <a:cs typeface="Calibri"/>
                        </a:rPr>
                        <a:t>p</a:t>
                      </a:r>
                      <a:r>
                        <a:rPr sz="900" dirty="0">
                          <a:latin typeface="Calibri"/>
                          <a:cs typeface="Calibri"/>
                        </a:rPr>
                        <a:t>rovide</a:t>
                      </a:r>
                      <a:r>
                        <a:rPr sz="900" spc="-35" dirty="0">
                          <a:latin typeface="Times New Roman"/>
                          <a:cs typeface="Times New Roman"/>
                        </a:rPr>
                        <a:t> </a:t>
                      </a:r>
                      <a:r>
                        <a:rPr sz="900" dirty="0">
                          <a:latin typeface="Calibri"/>
                          <a:cs typeface="Calibri"/>
                        </a:rPr>
                        <a:t>evi</a:t>
                      </a:r>
                      <a:r>
                        <a:rPr sz="900" spc="-10" dirty="0">
                          <a:latin typeface="Calibri"/>
                          <a:cs typeface="Calibri"/>
                        </a:rPr>
                        <a:t>d</a:t>
                      </a:r>
                      <a:r>
                        <a:rPr sz="900" dirty="0">
                          <a:latin typeface="Calibri"/>
                          <a:cs typeface="Calibri"/>
                        </a:rPr>
                        <a:t>e</a:t>
                      </a:r>
                      <a:r>
                        <a:rPr sz="900" spc="5" dirty="0">
                          <a:latin typeface="Calibri"/>
                          <a:cs typeface="Calibri"/>
                        </a:rPr>
                        <a:t>n</a:t>
                      </a:r>
                      <a:r>
                        <a:rPr sz="900" spc="-20" dirty="0">
                          <a:latin typeface="Calibri"/>
                          <a:cs typeface="Calibri"/>
                        </a:rPr>
                        <a:t>c</a:t>
                      </a:r>
                      <a:r>
                        <a:rPr sz="900" dirty="0">
                          <a:latin typeface="Calibri"/>
                          <a:cs typeface="Calibri"/>
                        </a:rPr>
                        <a:t>e</a:t>
                      </a:r>
                      <a:r>
                        <a:rPr sz="900" spc="-25" dirty="0">
                          <a:latin typeface="Times New Roman"/>
                          <a:cs typeface="Times New Roman"/>
                        </a:rPr>
                        <a:t> </a:t>
                      </a:r>
                      <a:r>
                        <a:rPr sz="900" spc="-10" dirty="0">
                          <a:latin typeface="Calibri"/>
                          <a:cs typeface="Calibri"/>
                        </a:rPr>
                        <a:t>t</a:t>
                      </a:r>
                      <a:r>
                        <a:rPr sz="900" dirty="0">
                          <a:latin typeface="Calibri"/>
                          <a:cs typeface="Calibri"/>
                        </a:rPr>
                        <a:t>hat</a:t>
                      </a:r>
                      <a:r>
                        <a:rPr sz="900" spc="-30" dirty="0">
                          <a:latin typeface="Times New Roman"/>
                          <a:cs typeface="Times New Roman"/>
                        </a:rPr>
                        <a:t> </a:t>
                      </a:r>
                      <a:r>
                        <a:rPr sz="900" spc="-5" dirty="0">
                          <a:latin typeface="Calibri"/>
                          <a:cs typeface="Calibri"/>
                        </a:rPr>
                        <a:t>s</a:t>
                      </a:r>
                      <a:r>
                        <a:rPr sz="900" dirty="0">
                          <a:latin typeface="Calibri"/>
                          <a:cs typeface="Calibri"/>
                        </a:rPr>
                        <a:t>h</a:t>
                      </a:r>
                      <a:r>
                        <a:rPr sz="900" spc="-10" dirty="0">
                          <a:latin typeface="Calibri"/>
                          <a:cs typeface="Calibri"/>
                        </a:rPr>
                        <a:t>o</a:t>
                      </a:r>
                      <a:r>
                        <a:rPr sz="900" spc="5" dirty="0">
                          <a:latin typeface="Calibri"/>
                          <a:cs typeface="Calibri"/>
                        </a:rPr>
                        <a:t>w</a:t>
                      </a:r>
                      <a:r>
                        <a:rPr sz="900" dirty="0">
                          <a:latin typeface="Calibri"/>
                          <a:cs typeface="Calibri"/>
                        </a:rPr>
                        <a:t>s</a:t>
                      </a:r>
                      <a:r>
                        <a:rPr sz="900" spc="-30" dirty="0">
                          <a:latin typeface="Times New Roman"/>
                          <a:cs typeface="Times New Roman"/>
                        </a:rPr>
                        <a:t> </a:t>
                      </a:r>
                      <a:r>
                        <a:rPr sz="900" spc="-10" dirty="0">
                          <a:latin typeface="Calibri"/>
                          <a:cs typeface="Calibri"/>
                        </a:rPr>
                        <a:t>w</a:t>
                      </a:r>
                      <a:r>
                        <a:rPr sz="900" dirty="0">
                          <a:latin typeface="Calibri"/>
                          <a:cs typeface="Calibri"/>
                        </a:rPr>
                        <a:t>h</a:t>
                      </a:r>
                      <a:r>
                        <a:rPr sz="900" spc="-15" dirty="0">
                          <a:latin typeface="Calibri"/>
                          <a:cs typeface="Calibri"/>
                        </a:rPr>
                        <a:t>a</a:t>
                      </a:r>
                      <a:r>
                        <a:rPr sz="900" dirty="0">
                          <a:latin typeface="Calibri"/>
                          <a:cs typeface="Calibri"/>
                        </a:rPr>
                        <a:t>t</a:t>
                      </a:r>
                      <a:r>
                        <a:rPr sz="900" dirty="0">
                          <a:latin typeface="Times New Roman"/>
                          <a:cs typeface="Times New Roman"/>
                        </a:rPr>
                        <a:t> </a:t>
                      </a:r>
                      <a:r>
                        <a:rPr sz="900" dirty="0">
                          <a:latin typeface="Calibri"/>
                          <a:cs typeface="Calibri"/>
                        </a:rPr>
                        <a:t>you</a:t>
                      </a:r>
                      <a:r>
                        <a:rPr sz="900" spc="-25" dirty="0">
                          <a:latin typeface="Times New Roman"/>
                          <a:cs typeface="Times New Roman"/>
                        </a:rPr>
                        <a:t> </a:t>
                      </a:r>
                      <a:r>
                        <a:rPr sz="900" dirty="0">
                          <a:latin typeface="Calibri"/>
                          <a:cs typeface="Calibri"/>
                        </a:rPr>
                        <a:t>have</a:t>
                      </a:r>
                      <a:r>
                        <a:rPr sz="900" spc="-35" dirty="0">
                          <a:latin typeface="Times New Roman"/>
                          <a:cs typeface="Times New Roman"/>
                        </a:rPr>
                        <a:t> </a:t>
                      </a:r>
                      <a:r>
                        <a:rPr sz="900" spc="-10" dirty="0">
                          <a:latin typeface="Calibri"/>
                          <a:cs typeface="Calibri"/>
                        </a:rPr>
                        <a:t>d</a:t>
                      </a:r>
                      <a:r>
                        <a:rPr sz="900" spc="-5" dirty="0">
                          <a:latin typeface="Calibri"/>
                          <a:cs typeface="Calibri"/>
                        </a:rPr>
                        <a:t>o</a:t>
                      </a:r>
                      <a:r>
                        <a:rPr sz="900" spc="5" dirty="0">
                          <a:latin typeface="Calibri"/>
                          <a:cs typeface="Calibri"/>
                        </a:rPr>
                        <a:t>n</a:t>
                      </a:r>
                      <a:r>
                        <a:rPr sz="900" dirty="0">
                          <a:latin typeface="Calibri"/>
                          <a:cs typeface="Calibri"/>
                        </a:rPr>
                        <a:t>e</a:t>
                      </a:r>
                      <a:r>
                        <a:rPr sz="900" spc="-35" dirty="0">
                          <a:latin typeface="Times New Roman"/>
                          <a:cs typeface="Times New Roman"/>
                        </a:rPr>
                        <a:t> </a:t>
                      </a:r>
                      <a:r>
                        <a:rPr sz="900" dirty="0">
                          <a:latin typeface="Calibri"/>
                          <a:cs typeface="Calibri"/>
                        </a:rPr>
                        <a:t>in</a:t>
                      </a:r>
                      <a:r>
                        <a:rPr sz="900" spc="-35" dirty="0">
                          <a:latin typeface="Times New Roman"/>
                          <a:cs typeface="Times New Roman"/>
                        </a:rPr>
                        <a:t> </a:t>
                      </a:r>
                      <a:r>
                        <a:rPr sz="900" dirty="0">
                          <a:latin typeface="Calibri"/>
                          <a:cs typeface="Calibri"/>
                        </a:rPr>
                        <a:t>your</a:t>
                      </a:r>
                      <a:r>
                        <a:rPr sz="900" spc="-40" dirty="0">
                          <a:latin typeface="Times New Roman"/>
                          <a:cs typeface="Times New Roman"/>
                        </a:rPr>
                        <a:t> </a:t>
                      </a:r>
                      <a:r>
                        <a:rPr sz="900" dirty="0">
                          <a:latin typeface="Calibri"/>
                          <a:cs typeface="Calibri"/>
                        </a:rPr>
                        <a:t>li</a:t>
                      </a:r>
                      <a:r>
                        <a:rPr sz="900" spc="-10" dirty="0">
                          <a:latin typeface="Calibri"/>
                          <a:cs typeface="Calibri"/>
                        </a:rPr>
                        <a:t>f</a:t>
                      </a:r>
                      <a:r>
                        <a:rPr sz="900" dirty="0">
                          <a:latin typeface="Calibri"/>
                          <a:cs typeface="Calibri"/>
                        </a:rPr>
                        <a:t>e</a:t>
                      </a:r>
                      <a:endParaRPr sz="900">
                        <a:latin typeface="Calibri"/>
                        <a:cs typeface="Calibri"/>
                      </a:endParaRPr>
                    </a:p>
                    <a:p>
                      <a:pPr marL="521970" indent="-228600">
                        <a:lnSpc>
                          <a:spcPct val="100000"/>
                        </a:lnSpc>
                        <a:spcBef>
                          <a:spcPts val="85"/>
                        </a:spcBef>
                        <a:buFont typeface="Symbol"/>
                        <a:buChar char=""/>
                        <a:tabLst>
                          <a:tab pos="522605" algn="l"/>
                        </a:tabLst>
                      </a:pPr>
                      <a:r>
                        <a:rPr sz="900" dirty="0">
                          <a:latin typeface="Calibri"/>
                          <a:cs typeface="Calibri"/>
                        </a:rPr>
                        <a:t>Me</a:t>
                      </a:r>
                      <a:r>
                        <a:rPr sz="900" spc="5" dirty="0">
                          <a:latin typeface="Calibri"/>
                          <a:cs typeface="Calibri"/>
                        </a:rPr>
                        <a:t>d</a:t>
                      </a:r>
                      <a:r>
                        <a:rPr sz="900" dirty="0">
                          <a:latin typeface="Calibri"/>
                          <a:cs typeface="Calibri"/>
                        </a:rPr>
                        <a:t>ia</a:t>
                      </a:r>
                      <a:r>
                        <a:rPr sz="900" spc="-40" dirty="0">
                          <a:latin typeface="Times New Roman"/>
                          <a:cs typeface="Times New Roman"/>
                        </a:rPr>
                        <a:t> </a:t>
                      </a:r>
                      <a:r>
                        <a:rPr sz="900" dirty="0">
                          <a:latin typeface="Calibri"/>
                          <a:cs typeface="Calibri"/>
                        </a:rPr>
                        <a:t>ar</a:t>
                      </a:r>
                      <a:r>
                        <a:rPr sz="900" spc="-5" dirty="0">
                          <a:latin typeface="Calibri"/>
                          <a:cs typeface="Calibri"/>
                        </a:rPr>
                        <a:t>t</a:t>
                      </a:r>
                      <a:r>
                        <a:rPr sz="900" dirty="0">
                          <a:latin typeface="Calibri"/>
                          <a:cs typeface="Calibri"/>
                        </a:rPr>
                        <a:t>i</a:t>
                      </a:r>
                      <a:r>
                        <a:rPr sz="900" spc="-5" dirty="0">
                          <a:latin typeface="Calibri"/>
                          <a:cs typeface="Calibri"/>
                        </a:rPr>
                        <a:t>c</a:t>
                      </a:r>
                      <a:r>
                        <a:rPr sz="900" dirty="0">
                          <a:latin typeface="Calibri"/>
                          <a:cs typeface="Calibri"/>
                        </a:rPr>
                        <a:t>les</a:t>
                      </a:r>
                      <a:endParaRPr sz="900">
                        <a:latin typeface="Calibri"/>
                        <a:cs typeface="Calibri"/>
                      </a:endParaRPr>
                    </a:p>
                    <a:p>
                      <a:pPr marL="521970" indent="-228600">
                        <a:lnSpc>
                          <a:spcPct val="100000"/>
                        </a:lnSpc>
                        <a:spcBef>
                          <a:spcPts val="95"/>
                        </a:spcBef>
                        <a:buFont typeface="Symbol"/>
                        <a:buChar char=""/>
                        <a:tabLst>
                          <a:tab pos="522605" algn="l"/>
                        </a:tabLst>
                      </a:pPr>
                      <a:r>
                        <a:rPr sz="900" dirty="0">
                          <a:latin typeface="Calibri"/>
                          <a:cs typeface="Calibri"/>
                        </a:rPr>
                        <a:t>Meri</a:t>
                      </a:r>
                      <a:r>
                        <a:rPr sz="900" spc="-10" dirty="0">
                          <a:latin typeface="Calibri"/>
                          <a:cs typeface="Calibri"/>
                        </a:rPr>
                        <a:t>t</a:t>
                      </a:r>
                      <a:r>
                        <a:rPr sz="900" spc="-5" dirty="0">
                          <a:latin typeface="Calibri"/>
                          <a:cs typeface="Calibri"/>
                        </a:rPr>
                        <a:t>o</a:t>
                      </a:r>
                      <a:r>
                        <a:rPr sz="900" dirty="0">
                          <a:latin typeface="Calibri"/>
                          <a:cs typeface="Calibri"/>
                        </a:rPr>
                        <a:t>ri</a:t>
                      </a:r>
                      <a:r>
                        <a:rPr sz="900" spc="-10" dirty="0">
                          <a:latin typeface="Calibri"/>
                          <a:cs typeface="Calibri"/>
                        </a:rPr>
                        <a:t>u</a:t>
                      </a:r>
                      <a:r>
                        <a:rPr sz="900" spc="-5" dirty="0">
                          <a:latin typeface="Calibri"/>
                          <a:cs typeface="Calibri"/>
                        </a:rPr>
                        <a:t>o</a:t>
                      </a:r>
                      <a:r>
                        <a:rPr sz="900" dirty="0">
                          <a:latin typeface="Calibri"/>
                          <a:cs typeface="Calibri"/>
                        </a:rPr>
                        <a:t>s</a:t>
                      </a:r>
                      <a:r>
                        <a:rPr sz="900" spc="-25" dirty="0">
                          <a:latin typeface="Times New Roman"/>
                          <a:cs typeface="Times New Roman"/>
                        </a:rPr>
                        <a:t> </a:t>
                      </a:r>
                      <a:r>
                        <a:rPr sz="900" spc="-15" dirty="0">
                          <a:latin typeface="Calibri"/>
                          <a:cs typeface="Calibri"/>
                        </a:rPr>
                        <a:t>A</a:t>
                      </a:r>
                      <a:r>
                        <a:rPr sz="900" spc="5" dirty="0">
                          <a:latin typeface="Calibri"/>
                          <a:cs typeface="Calibri"/>
                        </a:rPr>
                        <a:t>w</a:t>
                      </a:r>
                      <a:r>
                        <a:rPr sz="900" dirty="0">
                          <a:latin typeface="Calibri"/>
                          <a:cs typeface="Calibri"/>
                        </a:rPr>
                        <a:t>ar</a:t>
                      </a:r>
                      <a:r>
                        <a:rPr sz="900" spc="5" dirty="0">
                          <a:latin typeface="Calibri"/>
                          <a:cs typeface="Calibri"/>
                        </a:rPr>
                        <a:t>d</a:t>
                      </a:r>
                      <a:r>
                        <a:rPr sz="900" dirty="0">
                          <a:latin typeface="Calibri"/>
                          <a:cs typeface="Calibri"/>
                        </a:rPr>
                        <a:t>s</a:t>
                      </a:r>
                      <a:endParaRPr sz="9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9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extLst>
                  <a:ext uri="{0D108BD9-81ED-4DB2-BD59-A6C34878D82A}">
                    <a16:rowId xmlns:a16="http://schemas.microsoft.com/office/drawing/2014/main" val="10004"/>
                  </a:ext>
                </a:extLst>
              </a:tr>
            </a:tbl>
          </a:graphicData>
        </a:graphic>
      </p:graphicFrame>
      <p:sp>
        <p:nvSpPr>
          <p:cNvPr id="5" name="TextBox 23">
            <a:extLst>
              <a:ext uri="{FF2B5EF4-FFF2-40B4-BE49-F238E27FC236}">
                <a16:creationId xmlns:a16="http://schemas.microsoft.com/office/drawing/2014/main" id="{67A40F47-6481-C1AB-2179-E3ED46F5F981}"/>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40</a:t>
            </a:r>
          </a:p>
        </p:txBody>
      </p:sp>
      <p:sp>
        <p:nvSpPr>
          <p:cNvPr id="6" name="TextBox 16">
            <a:extLst>
              <a:ext uri="{FF2B5EF4-FFF2-40B4-BE49-F238E27FC236}">
                <a16:creationId xmlns:a16="http://schemas.microsoft.com/office/drawing/2014/main" id="{29242F89-3180-15AB-7552-1DFB6085965A}"/>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AutoShape 2">
            <a:extLst>
              <a:ext uri="{FF2B5EF4-FFF2-40B4-BE49-F238E27FC236}">
                <a16:creationId xmlns:a16="http://schemas.microsoft.com/office/drawing/2014/main" id="{6D6E8429-40E1-7CAB-45D7-8D0BBD32F8C0}"/>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9" name="TextBox 47">
            <a:extLst>
              <a:ext uri="{FF2B5EF4-FFF2-40B4-BE49-F238E27FC236}">
                <a16:creationId xmlns:a16="http://schemas.microsoft.com/office/drawing/2014/main" id="{64229B8D-D045-3205-A84C-0E552AFF9C73}"/>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35050" y="1387840"/>
            <a:ext cx="5638800" cy="8149860"/>
          </a:xfrm>
          <a:prstGeom prst="rect">
            <a:avLst/>
          </a:prstGeom>
        </p:spPr>
        <p:txBody>
          <a:bodyPr vert="horz" wrap="square" lIns="0" tIns="0" rIns="0" bIns="0" rtlCol="0">
            <a:spAutoFit/>
          </a:bodyPr>
          <a:lstStyle/>
          <a:p>
            <a:pPr marL="9542" indent="3848568" algn="just"/>
            <a:r>
              <a:rPr lang="en-US" sz="902" b="1" spc="-4" dirty="0">
                <a:latin typeface="Arial"/>
                <a:cs typeface="Arial"/>
              </a:rPr>
              <a:t>                         </a:t>
            </a:r>
            <a:r>
              <a:rPr sz="902" b="1" spc="-4" dirty="0">
                <a:latin typeface="Arial"/>
                <a:cs typeface="Arial"/>
              </a:rPr>
              <a:t>Ap</a:t>
            </a:r>
            <a:r>
              <a:rPr sz="902" b="1" spc="-8" dirty="0">
                <a:latin typeface="Arial"/>
                <a:cs typeface="Arial"/>
              </a:rPr>
              <a:t>pendi</a:t>
            </a:r>
            <a:r>
              <a:rPr lang="en-US" sz="902" b="1" spc="-8" dirty="0">
                <a:latin typeface="Arial"/>
                <a:cs typeface="Arial"/>
              </a:rPr>
              <a:t>x B</a:t>
            </a:r>
            <a:r>
              <a:rPr sz="902" b="1" dirty="0">
                <a:latin typeface="Arial"/>
                <a:cs typeface="Arial"/>
              </a:rPr>
              <a:t>2</a:t>
            </a:r>
            <a:endParaRPr sz="902" dirty="0">
              <a:latin typeface="Arial"/>
              <a:cs typeface="Arial"/>
            </a:endParaRPr>
          </a:p>
          <a:p>
            <a:pPr algn="just">
              <a:spcBef>
                <a:spcPts val="14"/>
              </a:spcBef>
            </a:pPr>
            <a:endParaRPr sz="826" dirty="0">
              <a:latin typeface="Times New Roman"/>
              <a:cs typeface="Times New Roman"/>
            </a:endParaRPr>
          </a:p>
          <a:p>
            <a:pPr marL="9542" marR="10019" algn="just">
              <a:lnSpc>
                <a:spcPct val="101699"/>
              </a:lnSpc>
            </a:pPr>
            <a:r>
              <a:rPr sz="902" b="1" spc="-8" dirty="0">
                <a:latin typeface="Calibri"/>
                <a:cs typeface="Calibri"/>
              </a:rPr>
              <a:t>L</a:t>
            </a:r>
            <a:r>
              <a:rPr sz="902" b="1" spc="-4" dirty="0">
                <a:latin typeface="Calibri"/>
                <a:cs typeface="Calibri"/>
              </a:rPr>
              <a:t>ist</a:t>
            </a:r>
            <a:r>
              <a:rPr sz="902" b="1" dirty="0">
                <a:latin typeface="Times New Roman"/>
                <a:cs typeface="Times New Roman"/>
              </a:rPr>
              <a:t> </a:t>
            </a:r>
            <a:r>
              <a:rPr sz="902" b="1" spc="-109" dirty="0">
                <a:latin typeface="Times New Roman"/>
                <a:cs typeface="Times New Roman"/>
              </a:rPr>
              <a:t> </a:t>
            </a:r>
            <a:r>
              <a:rPr sz="902" b="1" dirty="0">
                <a:latin typeface="Calibri"/>
                <a:cs typeface="Calibri"/>
              </a:rPr>
              <a:t>of</a:t>
            </a:r>
            <a:r>
              <a:rPr sz="902" b="1" spc="109" dirty="0">
                <a:latin typeface="Times New Roman"/>
                <a:cs typeface="Times New Roman"/>
              </a:rPr>
              <a:t> </a:t>
            </a:r>
            <a:r>
              <a:rPr sz="902" b="1" spc="-8" dirty="0">
                <a:latin typeface="Calibri"/>
                <a:cs typeface="Calibri"/>
              </a:rPr>
              <a:t>sk</a:t>
            </a:r>
            <a:r>
              <a:rPr sz="902" b="1" spc="-11" dirty="0">
                <a:latin typeface="Calibri"/>
                <a:cs typeface="Calibri"/>
              </a:rPr>
              <a:t>i</a:t>
            </a:r>
            <a:r>
              <a:rPr sz="902" b="1" spc="-4" dirty="0">
                <a:latin typeface="Calibri"/>
                <a:cs typeface="Calibri"/>
              </a:rPr>
              <a:t>lls</a:t>
            </a:r>
            <a:r>
              <a:rPr sz="902" b="1" spc="105" dirty="0">
                <a:latin typeface="Times New Roman"/>
                <a:cs typeface="Times New Roman"/>
              </a:rPr>
              <a:t> </a:t>
            </a:r>
            <a:r>
              <a:rPr sz="902" b="1" spc="-8" dirty="0">
                <a:latin typeface="Calibri"/>
                <a:cs typeface="Calibri"/>
              </a:rPr>
              <a:t>on</a:t>
            </a:r>
            <a:r>
              <a:rPr sz="902" b="1" spc="109" dirty="0">
                <a:latin typeface="Times New Roman"/>
                <a:cs typeface="Times New Roman"/>
              </a:rPr>
              <a:t> </a:t>
            </a:r>
            <a:r>
              <a:rPr sz="902" b="1" dirty="0">
                <a:latin typeface="Calibri"/>
                <a:cs typeface="Calibri"/>
              </a:rPr>
              <a:t>w</a:t>
            </a:r>
            <a:r>
              <a:rPr sz="902" b="1" spc="-8" dirty="0">
                <a:latin typeface="Calibri"/>
                <a:cs typeface="Calibri"/>
              </a:rPr>
              <a:t>h</a:t>
            </a:r>
            <a:r>
              <a:rPr sz="902" b="1" spc="-11" dirty="0">
                <a:latin typeface="Calibri"/>
                <a:cs typeface="Calibri"/>
              </a:rPr>
              <a:t>a</a:t>
            </a:r>
            <a:r>
              <a:rPr sz="902" b="1" spc="-4" dirty="0">
                <a:latin typeface="Calibri"/>
                <a:cs typeface="Calibri"/>
              </a:rPr>
              <a:t>t</a:t>
            </a:r>
            <a:r>
              <a:rPr sz="902" b="1" spc="109" dirty="0">
                <a:latin typeface="Times New Roman"/>
                <a:cs typeface="Times New Roman"/>
              </a:rPr>
              <a:t> </a:t>
            </a:r>
            <a:r>
              <a:rPr lang="en-US" sz="902" b="1" spc="-4" dirty="0">
                <a:latin typeface="Calibri"/>
                <a:cs typeface="Calibri"/>
              </a:rPr>
              <a:t>learners have learnt based on the Malaysian Qualifications Framework Learning Outcomes. </a:t>
            </a:r>
          </a:p>
          <a:p>
            <a:pPr marL="9542" marR="10019" algn="just">
              <a:lnSpc>
                <a:spcPct val="101699"/>
              </a:lnSpc>
            </a:pPr>
            <a:endParaRPr sz="939" dirty="0">
              <a:latin typeface="Times New Roman"/>
              <a:cs typeface="Times New Roman"/>
            </a:endParaRPr>
          </a:p>
          <a:p>
            <a:pPr marL="352559" indent="-171270" algn="just">
              <a:buFont typeface="Calibri"/>
              <a:buAutoNum type="arabicPeriod"/>
              <a:tabLst>
                <a:tab pos="353036" algn="l"/>
              </a:tabLst>
            </a:pPr>
            <a:r>
              <a:rPr sz="902" b="1" spc="-8" dirty="0">
                <a:latin typeface="Calibri"/>
                <a:cs typeface="Calibri"/>
              </a:rPr>
              <a:t>Kn</a:t>
            </a:r>
            <a:r>
              <a:rPr sz="902" b="1" spc="-4" dirty="0">
                <a:latin typeface="Calibri"/>
                <a:cs typeface="Calibri"/>
              </a:rPr>
              <a:t>o</a:t>
            </a:r>
            <a:r>
              <a:rPr sz="902" b="1" spc="4" dirty="0">
                <a:latin typeface="Calibri"/>
                <a:cs typeface="Calibri"/>
              </a:rPr>
              <a:t>w</a:t>
            </a:r>
            <a:r>
              <a:rPr sz="902" b="1" spc="-11" dirty="0">
                <a:latin typeface="Calibri"/>
                <a:cs typeface="Calibri"/>
              </a:rPr>
              <a:t>l</a:t>
            </a:r>
            <a:r>
              <a:rPr sz="902" b="1" spc="-8" dirty="0">
                <a:latin typeface="Calibri"/>
                <a:cs typeface="Calibri"/>
              </a:rPr>
              <a:t>e</a:t>
            </a:r>
            <a:r>
              <a:rPr sz="902" b="1" spc="-4" dirty="0">
                <a:latin typeface="Calibri"/>
                <a:cs typeface="Calibri"/>
              </a:rPr>
              <a:t>d</a:t>
            </a:r>
            <a:r>
              <a:rPr sz="902" b="1" spc="-8" dirty="0">
                <a:latin typeface="Calibri"/>
                <a:cs typeface="Calibri"/>
              </a:rPr>
              <a:t>ge</a:t>
            </a:r>
            <a:r>
              <a:rPr sz="902" b="1" spc="-30" dirty="0">
                <a:latin typeface="Times New Roman"/>
                <a:cs typeface="Times New Roman"/>
              </a:rPr>
              <a:t> </a:t>
            </a:r>
            <a:r>
              <a:rPr sz="902" b="1" dirty="0">
                <a:latin typeface="Calibri"/>
                <a:cs typeface="Calibri"/>
              </a:rPr>
              <a:t>a</a:t>
            </a:r>
            <a:r>
              <a:rPr sz="902" b="1" spc="-8" dirty="0">
                <a:latin typeface="Calibri"/>
                <a:cs typeface="Calibri"/>
              </a:rPr>
              <a:t>n</a:t>
            </a:r>
            <a:r>
              <a:rPr sz="902" b="1" dirty="0">
                <a:latin typeface="Calibri"/>
                <a:cs typeface="Calibri"/>
              </a:rPr>
              <a:t>d</a:t>
            </a:r>
            <a:r>
              <a:rPr sz="902" b="1" spc="-19" dirty="0">
                <a:latin typeface="Times New Roman"/>
                <a:cs typeface="Times New Roman"/>
              </a:rPr>
              <a:t> </a:t>
            </a:r>
            <a:r>
              <a:rPr sz="902" b="1" spc="-8" dirty="0">
                <a:latin typeface="Calibri"/>
                <a:cs typeface="Calibri"/>
              </a:rPr>
              <a:t>u</a:t>
            </a:r>
            <a:r>
              <a:rPr sz="902" b="1" dirty="0">
                <a:latin typeface="Calibri"/>
                <a:cs typeface="Calibri"/>
              </a:rPr>
              <a:t>n</a:t>
            </a:r>
            <a:r>
              <a:rPr sz="902" b="1" spc="-8" dirty="0">
                <a:latin typeface="Calibri"/>
                <a:cs typeface="Calibri"/>
              </a:rPr>
              <a:t>d</a:t>
            </a:r>
            <a:r>
              <a:rPr sz="902" b="1" spc="-4" dirty="0">
                <a:latin typeface="Calibri"/>
                <a:cs typeface="Calibri"/>
              </a:rPr>
              <a:t>ers</a:t>
            </a:r>
            <a:r>
              <a:rPr sz="902" b="1" dirty="0">
                <a:latin typeface="Calibri"/>
                <a:cs typeface="Calibri"/>
              </a:rPr>
              <a:t>t</a:t>
            </a:r>
            <a:r>
              <a:rPr sz="902" b="1" spc="-11" dirty="0">
                <a:latin typeface="Calibri"/>
                <a:cs typeface="Calibri"/>
              </a:rPr>
              <a:t>a</a:t>
            </a:r>
            <a:r>
              <a:rPr sz="902" b="1" dirty="0">
                <a:latin typeface="Calibri"/>
                <a:cs typeface="Calibri"/>
              </a:rPr>
              <a:t>ndin</a:t>
            </a:r>
            <a:r>
              <a:rPr sz="902" b="1" spc="-8" dirty="0">
                <a:latin typeface="Calibri"/>
                <a:cs typeface="Calibri"/>
              </a:rPr>
              <a:t>g</a:t>
            </a:r>
            <a:endParaRPr lang="en-US" sz="902" b="1" spc="-8" dirty="0">
              <a:latin typeface="Calibri"/>
              <a:cs typeface="Calibri"/>
            </a:endParaRPr>
          </a:p>
          <a:p>
            <a:pPr marL="352739" indent="-171450" algn="just">
              <a:buFont typeface="Arial" panose="020B0604020202020204" pitchFamily="34" charset="0"/>
              <a:buChar char="•"/>
              <a:tabLst>
                <a:tab pos="353036" algn="l"/>
              </a:tabLst>
            </a:pPr>
            <a:r>
              <a:rPr lang="en-MY" sz="902" spc="-8" dirty="0">
                <a:latin typeface="Calibri"/>
                <a:cs typeface="Calibri"/>
              </a:rPr>
              <a:t>Knowledge and understanding refer to a systematic understanding of facts, ideas,  information, principles, concepts, theories, technical knowledge, regulations, numeracy, practical skills, tools to use, processes and systems.</a:t>
            </a:r>
          </a:p>
          <a:p>
            <a:pPr marL="181289" marR="3101945" algn="just">
              <a:tabLst>
                <a:tab pos="353036" algn="l"/>
              </a:tabLst>
            </a:pPr>
            <a:endParaRPr lang="en-US" sz="902" dirty="0">
              <a:latin typeface="Calibri"/>
              <a:cs typeface="Calibri"/>
            </a:endParaRPr>
          </a:p>
          <a:p>
            <a:pPr marL="409889" marR="3101945" indent="-228600" algn="just">
              <a:lnSpc>
                <a:spcPct val="152500"/>
              </a:lnSpc>
              <a:buAutoNum type="arabicPeriod" startAt="2"/>
              <a:tabLst>
                <a:tab pos="353036" algn="l"/>
              </a:tabLst>
            </a:pPr>
            <a:r>
              <a:rPr sz="902" b="1" spc="-4" dirty="0">
                <a:latin typeface="Calibri"/>
                <a:cs typeface="Calibri"/>
              </a:rPr>
              <a:t>Cog</a:t>
            </a:r>
            <a:r>
              <a:rPr sz="902" b="1" spc="4" dirty="0">
                <a:latin typeface="Calibri"/>
                <a:cs typeface="Calibri"/>
              </a:rPr>
              <a:t>n</a:t>
            </a:r>
            <a:r>
              <a:rPr sz="902" b="1" dirty="0">
                <a:latin typeface="Calibri"/>
                <a:cs typeface="Calibri"/>
              </a:rPr>
              <a:t>i</a:t>
            </a:r>
            <a:r>
              <a:rPr sz="902" b="1" spc="-4" dirty="0">
                <a:latin typeface="Calibri"/>
                <a:cs typeface="Calibri"/>
              </a:rPr>
              <a:t>t</a:t>
            </a:r>
            <a:r>
              <a:rPr sz="902" b="1" dirty="0">
                <a:latin typeface="Calibri"/>
                <a:cs typeface="Calibri"/>
              </a:rPr>
              <a:t>i</a:t>
            </a:r>
            <a:r>
              <a:rPr sz="902" b="1" spc="-8" dirty="0">
                <a:latin typeface="Calibri"/>
                <a:cs typeface="Calibri"/>
              </a:rPr>
              <a:t>ve</a:t>
            </a:r>
            <a:r>
              <a:rPr sz="902" b="1" spc="-19" dirty="0">
                <a:latin typeface="Times New Roman"/>
                <a:cs typeface="Times New Roman"/>
              </a:rPr>
              <a:t> </a:t>
            </a:r>
            <a:r>
              <a:rPr sz="902" b="1" spc="-8" dirty="0">
                <a:latin typeface="Calibri"/>
                <a:cs typeface="Calibri"/>
              </a:rPr>
              <a:t>s</a:t>
            </a:r>
            <a:r>
              <a:rPr sz="902" b="1" spc="-15" dirty="0">
                <a:latin typeface="Calibri"/>
                <a:cs typeface="Calibri"/>
              </a:rPr>
              <a:t>k</a:t>
            </a:r>
            <a:r>
              <a:rPr sz="902" b="1" dirty="0">
                <a:latin typeface="Calibri"/>
                <a:cs typeface="Calibri"/>
              </a:rPr>
              <a:t>ills</a:t>
            </a:r>
            <a:endParaRPr lang="en-US" sz="902" b="1" dirty="0">
              <a:latin typeface="Calibri"/>
              <a:cs typeface="Calibri"/>
            </a:endParaRPr>
          </a:p>
          <a:p>
            <a:pPr marL="352739" indent="-171450" algn="just">
              <a:buFont typeface="Arial" panose="020B0604020202020204" pitchFamily="34" charset="0"/>
              <a:buChar char="•"/>
              <a:tabLst>
                <a:tab pos="353036" algn="l"/>
              </a:tabLst>
            </a:pPr>
            <a:r>
              <a:rPr lang="en-MY" sz="902" dirty="0">
                <a:latin typeface="Calibri"/>
                <a:cs typeface="Calibri"/>
              </a:rPr>
              <a:t>This relates to thinking or intellectual capabilities and the ability to apply knowledge and skills. The capacity to develop levels of intellectual skills progressively begins from understanding, critical/creative thinking, assessment, applying, analysing, problem-solving and synthesizing to create new ideas, solutions, strategies or new practices. Such intellectual skills enable the learner to search for and comprehend new information from different fields of knowledge and practices.</a:t>
            </a:r>
            <a:endParaRPr lang="en-MY" sz="902" spc="-8" dirty="0">
              <a:cs typeface="Calibri"/>
            </a:endParaRPr>
          </a:p>
          <a:p>
            <a:pPr marL="181289" marR="3101945" algn="just">
              <a:tabLst>
                <a:tab pos="353036" algn="l"/>
              </a:tabLst>
            </a:pPr>
            <a:endParaRPr lang="en-US" sz="902" spc="-4" dirty="0">
              <a:latin typeface="Calibri"/>
              <a:cs typeface="Calibri"/>
            </a:endParaRPr>
          </a:p>
          <a:p>
            <a:pPr marL="181289" marR="3101945" algn="just">
              <a:lnSpc>
                <a:spcPct val="152500"/>
              </a:lnSpc>
              <a:tabLst>
                <a:tab pos="353036" algn="l"/>
              </a:tabLst>
            </a:pPr>
            <a:r>
              <a:rPr lang="en-US" sz="902" b="1" spc="-4" dirty="0">
                <a:latin typeface="Calibri"/>
                <a:cs typeface="Calibri"/>
              </a:rPr>
              <a:t>3.      </a:t>
            </a:r>
            <a:r>
              <a:rPr sz="902" b="1" spc="-4" dirty="0">
                <a:latin typeface="Calibri"/>
                <a:cs typeface="Calibri"/>
              </a:rPr>
              <a:t>F</a:t>
            </a:r>
            <a:r>
              <a:rPr sz="902" b="1" spc="4" dirty="0">
                <a:latin typeface="Calibri"/>
                <a:cs typeface="Calibri"/>
              </a:rPr>
              <a:t>u</a:t>
            </a:r>
            <a:r>
              <a:rPr sz="902" b="1" dirty="0">
                <a:latin typeface="Calibri"/>
                <a:cs typeface="Calibri"/>
              </a:rPr>
              <a:t>n</a:t>
            </a:r>
            <a:r>
              <a:rPr sz="902" b="1" spc="-8" dirty="0">
                <a:latin typeface="Calibri"/>
                <a:cs typeface="Calibri"/>
              </a:rPr>
              <a:t>c</a:t>
            </a:r>
            <a:r>
              <a:rPr sz="902" b="1" spc="-4" dirty="0">
                <a:latin typeface="Calibri"/>
                <a:cs typeface="Calibri"/>
              </a:rPr>
              <a:t>t</a:t>
            </a:r>
            <a:r>
              <a:rPr sz="902" b="1" dirty="0">
                <a:latin typeface="Calibri"/>
                <a:cs typeface="Calibri"/>
              </a:rPr>
              <a:t>i</a:t>
            </a:r>
            <a:r>
              <a:rPr sz="902" b="1" spc="-8" dirty="0">
                <a:latin typeface="Calibri"/>
                <a:cs typeface="Calibri"/>
              </a:rPr>
              <a:t>o</a:t>
            </a:r>
            <a:r>
              <a:rPr sz="902" b="1" dirty="0">
                <a:latin typeface="Calibri"/>
                <a:cs typeface="Calibri"/>
              </a:rPr>
              <a:t>nal</a:t>
            </a:r>
            <a:r>
              <a:rPr sz="902" b="1" spc="-26" dirty="0">
                <a:latin typeface="Times New Roman"/>
                <a:cs typeface="Times New Roman"/>
              </a:rPr>
              <a:t> </a:t>
            </a:r>
            <a:r>
              <a:rPr sz="902" b="1" spc="-4" dirty="0">
                <a:latin typeface="Calibri"/>
                <a:cs typeface="Calibri"/>
              </a:rPr>
              <a:t>w</a:t>
            </a:r>
            <a:r>
              <a:rPr sz="902" b="1" spc="-11" dirty="0">
                <a:latin typeface="Calibri"/>
                <a:cs typeface="Calibri"/>
              </a:rPr>
              <a:t>o</a:t>
            </a:r>
            <a:r>
              <a:rPr sz="902" b="1" spc="-4" dirty="0">
                <a:latin typeface="Calibri"/>
                <a:cs typeface="Calibri"/>
              </a:rPr>
              <a:t>rk</a:t>
            </a:r>
            <a:r>
              <a:rPr lang="en-US" sz="902" b="1" spc="-4" dirty="0">
                <a:latin typeface="Calibri"/>
                <a:cs typeface="Calibri"/>
              </a:rPr>
              <a:t> </a:t>
            </a:r>
            <a:r>
              <a:rPr sz="902" b="1" spc="-8" dirty="0">
                <a:latin typeface="Calibri"/>
                <a:cs typeface="Calibri"/>
              </a:rPr>
              <a:t>s</a:t>
            </a:r>
            <a:r>
              <a:rPr sz="902" b="1" spc="-15" dirty="0">
                <a:latin typeface="Calibri"/>
                <a:cs typeface="Calibri"/>
              </a:rPr>
              <a:t>k</a:t>
            </a:r>
            <a:r>
              <a:rPr sz="902" b="1" dirty="0">
                <a:latin typeface="Calibri"/>
                <a:cs typeface="Calibri"/>
              </a:rPr>
              <a:t>ill</a:t>
            </a:r>
            <a:r>
              <a:rPr sz="902" b="1" spc="-8" dirty="0">
                <a:latin typeface="Calibri"/>
                <a:cs typeface="Calibri"/>
              </a:rPr>
              <a:t>s:</a:t>
            </a:r>
            <a:endParaRPr sz="902" b="1" dirty="0">
              <a:latin typeface="Calibri"/>
              <a:cs typeface="Calibri"/>
            </a:endParaRPr>
          </a:p>
          <a:p>
            <a:pPr marL="606444" indent="-228600" algn="just">
              <a:spcBef>
                <a:spcPts val="575"/>
              </a:spcBef>
              <a:buFont typeface="+mj-lt"/>
              <a:buAutoNum type="alphaLcPeriod"/>
              <a:tabLst>
                <a:tab pos="550068" algn="l"/>
              </a:tabLst>
            </a:pPr>
            <a:r>
              <a:rPr sz="902" b="1" spc="-4" dirty="0">
                <a:latin typeface="Calibri"/>
                <a:cs typeface="Calibri"/>
              </a:rPr>
              <a:t>Pract</a:t>
            </a:r>
            <a:r>
              <a:rPr sz="902" b="1" dirty="0">
                <a:latin typeface="Calibri"/>
                <a:cs typeface="Calibri"/>
              </a:rPr>
              <a:t>i</a:t>
            </a:r>
            <a:r>
              <a:rPr sz="902" b="1" spc="-8" dirty="0">
                <a:latin typeface="Calibri"/>
                <a:cs typeface="Calibri"/>
              </a:rPr>
              <a:t>c</a:t>
            </a:r>
            <a:r>
              <a:rPr sz="902" b="1" dirty="0">
                <a:latin typeface="Calibri"/>
                <a:cs typeface="Calibri"/>
              </a:rPr>
              <a:t>al</a:t>
            </a:r>
            <a:r>
              <a:rPr sz="902" b="1" spc="-19" dirty="0">
                <a:latin typeface="Times New Roman"/>
                <a:cs typeface="Times New Roman"/>
              </a:rPr>
              <a:t> </a:t>
            </a:r>
            <a:r>
              <a:rPr lang="en-US" sz="902" b="1" spc="-19" dirty="0">
                <a:latin typeface="Times New Roman"/>
                <a:cs typeface="Times New Roman"/>
              </a:rPr>
              <a:t>work </a:t>
            </a:r>
            <a:r>
              <a:rPr sz="902" b="1" spc="-8" dirty="0">
                <a:latin typeface="Calibri"/>
                <a:cs typeface="Calibri"/>
              </a:rPr>
              <a:t>s</a:t>
            </a:r>
            <a:r>
              <a:rPr sz="902" b="1" spc="-15" dirty="0">
                <a:latin typeface="Calibri"/>
                <a:cs typeface="Calibri"/>
              </a:rPr>
              <a:t>k</a:t>
            </a:r>
            <a:r>
              <a:rPr sz="902" b="1" dirty="0">
                <a:latin typeface="Calibri"/>
                <a:cs typeface="Calibri"/>
              </a:rPr>
              <a:t>ills</a:t>
            </a:r>
            <a:endParaRPr lang="en-US" sz="902" b="1" dirty="0">
              <a:latin typeface="Calibri"/>
              <a:cs typeface="Calibri"/>
            </a:endParaRPr>
          </a:p>
          <a:p>
            <a:pPr marL="549294" indent="-171450" algn="just">
              <a:spcBef>
                <a:spcPts val="575"/>
              </a:spcBef>
              <a:buFont typeface="Arial" panose="020B0604020202020204" pitchFamily="34" charset="0"/>
              <a:buChar char="•"/>
              <a:tabLst>
                <a:tab pos="550068" algn="l"/>
              </a:tabLst>
            </a:pPr>
            <a:r>
              <a:rPr lang="en-MY" sz="902" dirty="0">
                <a:latin typeface="Calibri"/>
                <a:cs typeface="Calibri"/>
              </a:rPr>
              <a:t>These are generally work skills and operational skills applicable to a common employment environment, such as planning, organisational skills, selection of tools, material, technology methods and procedures. In the study context, it may include study skills and preparations, undertaking procedures, scientific skills, designs, research and so forth. It also includes specialised skills set by specific subject, discipline, technical or occupation-related work skills and professional practices which enhance professional competence. It should include safe and sustainable practices.</a:t>
            </a:r>
            <a:endParaRPr sz="902" dirty="0">
              <a:latin typeface="Calibri"/>
              <a:cs typeface="Calibri"/>
            </a:endParaRPr>
          </a:p>
          <a:p>
            <a:pPr marL="606444" indent="-228600" algn="just">
              <a:spcBef>
                <a:spcPts val="567"/>
              </a:spcBef>
              <a:buAutoNum type="alphaLcPeriod" startAt="2"/>
              <a:tabLst>
                <a:tab pos="550068" algn="l"/>
              </a:tabLst>
            </a:pPr>
            <a:r>
              <a:rPr sz="902" b="1" dirty="0">
                <a:latin typeface="Calibri"/>
                <a:cs typeface="Calibri"/>
              </a:rPr>
              <a:t>In</a:t>
            </a:r>
            <a:r>
              <a:rPr sz="902" b="1" spc="-4" dirty="0">
                <a:latin typeface="Calibri"/>
                <a:cs typeface="Calibri"/>
              </a:rPr>
              <a:t>te</a:t>
            </a:r>
            <a:r>
              <a:rPr sz="902" b="1" spc="-11" dirty="0">
                <a:latin typeface="Calibri"/>
                <a:cs typeface="Calibri"/>
              </a:rPr>
              <a:t>r</a:t>
            </a:r>
            <a:r>
              <a:rPr sz="902" b="1" dirty="0">
                <a:latin typeface="Calibri"/>
                <a:cs typeface="Calibri"/>
              </a:rPr>
              <a:t>p</a:t>
            </a:r>
            <a:r>
              <a:rPr sz="902" b="1" spc="-4" dirty="0">
                <a:latin typeface="Calibri"/>
                <a:cs typeface="Calibri"/>
              </a:rPr>
              <a:t>ers</a:t>
            </a:r>
            <a:r>
              <a:rPr sz="902" b="1" spc="-8" dirty="0">
                <a:latin typeface="Calibri"/>
                <a:cs typeface="Calibri"/>
              </a:rPr>
              <a:t>o</a:t>
            </a:r>
            <a:r>
              <a:rPr sz="902" b="1" dirty="0">
                <a:latin typeface="Calibri"/>
                <a:cs typeface="Calibri"/>
              </a:rPr>
              <a:t>nal</a:t>
            </a:r>
            <a:r>
              <a:rPr sz="902" b="1" spc="-19" dirty="0">
                <a:latin typeface="Times New Roman"/>
                <a:cs typeface="Times New Roman"/>
              </a:rPr>
              <a:t> </a:t>
            </a:r>
            <a:r>
              <a:rPr sz="902" b="1" spc="-8" dirty="0">
                <a:latin typeface="Calibri"/>
                <a:cs typeface="Calibri"/>
              </a:rPr>
              <a:t>s</a:t>
            </a:r>
            <a:r>
              <a:rPr sz="902" b="1" spc="-15" dirty="0">
                <a:latin typeface="Calibri"/>
                <a:cs typeface="Calibri"/>
              </a:rPr>
              <a:t>k</a:t>
            </a:r>
            <a:r>
              <a:rPr sz="902" b="1" dirty="0">
                <a:latin typeface="Calibri"/>
                <a:cs typeface="Calibri"/>
              </a:rPr>
              <a:t>ills</a:t>
            </a:r>
            <a:endParaRPr lang="en-US" sz="902" b="1" dirty="0">
              <a:latin typeface="Calibri"/>
              <a:cs typeface="Calibri"/>
            </a:endParaRPr>
          </a:p>
          <a:p>
            <a:pPr marL="549294" indent="-171450" algn="just">
              <a:spcBef>
                <a:spcPts val="567"/>
              </a:spcBef>
              <a:buFont typeface="Arial" panose="020B0604020202020204" pitchFamily="34" charset="0"/>
              <a:buChar char="•"/>
              <a:tabLst>
                <a:tab pos="550068" algn="l"/>
              </a:tabLst>
            </a:pPr>
            <a:r>
              <a:rPr lang="en-US" sz="902" dirty="0">
                <a:latin typeface="Calibri"/>
                <a:cs typeface="Calibri"/>
              </a:rPr>
              <a:t>Interpersonal skills refer to a range of skills which, amongst others, include interactive communications, relationships and collaborative skills in managing relationships in teams and within the organizations, networking with people of different cultures, as well as social skill/etiquettes.</a:t>
            </a:r>
          </a:p>
          <a:p>
            <a:pPr marL="606444" indent="-228600" algn="just">
              <a:spcBef>
                <a:spcPts val="567"/>
              </a:spcBef>
              <a:buAutoNum type="alphaLcPeriod" startAt="3"/>
              <a:tabLst>
                <a:tab pos="550068" algn="l"/>
              </a:tabLst>
            </a:pPr>
            <a:r>
              <a:rPr lang="en-US" sz="902" b="1" spc="-8" dirty="0">
                <a:latin typeface="Calibri"/>
                <a:cs typeface="Calibri"/>
              </a:rPr>
              <a:t>Communication </a:t>
            </a:r>
            <a:r>
              <a:rPr sz="902" b="1" spc="-8" dirty="0">
                <a:latin typeface="Calibri"/>
                <a:cs typeface="Calibri"/>
              </a:rPr>
              <a:t>s</a:t>
            </a:r>
            <a:r>
              <a:rPr sz="902" b="1" spc="-15" dirty="0">
                <a:latin typeface="Calibri"/>
                <a:cs typeface="Calibri"/>
              </a:rPr>
              <a:t>k</a:t>
            </a:r>
            <a:r>
              <a:rPr sz="902" b="1" dirty="0">
                <a:latin typeface="Calibri"/>
                <a:cs typeface="Calibri"/>
              </a:rPr>
              <a:t>i</a:t>
            </a:r>
            <a:r>
              <a:rPr sz="902" b="1" spc="-11" dirty="0">
                <a:latin typeface="Calibri"/>
                <a:cs typeface="Calibri"/>
              </a:rPr>
              <a:t>l</a:t>
            </a:r>
            <a:r>
              <a:rPr sz="902" b="1" dirty="0">
                <a:latin typeface="Calibri"/>
                <a:cs typeface="Calibri"/>
              </a:rPr>
              <a:t>ls</a:t>
            </a:r>
            <a:endParaRPr lang="en-US" sz="902" b="1" dirty="0">
              <a:latin typeface="Calibri"/>
              <a:cs typeface="Calibri"/>
            </a:endParaRPr>
          </a:p>
          <a:p>
            <a:pPr marL="549294" indent="-171450" algn="just">
              <a:spcBef>
                <a:spcPts val="567"/>
              </a:spcBef>
              <a:buFont typeface="Arial" panose="020B0604020202020204" pitchFamily="34" charset="0"/>
              <a:buChar char="•"/>
              <a:tabLst>
                <a:tab pos="550068" algn="l"/>
              </a:tabLst>
            </a:pPr>
            <a:r>
              <a:rPr lang="en-MY" sz="902" dirty="0">
                <a:latin typeface="Calibri"/>
                <a:cs typeface="Calibri"/>
              </a:rPr>
              <a:t>Communication skills refer generally to the ability to communicate/convey information/ideas/reports cogently and professionally in appropriate languages. The communication must be effective and in appropriate forms, in various mediums, and to a range of audiences and different situations. The ability to communicate in more than one language is encouraged.</a:t>
            </a:r>
            <a:endParaRPr lang="en-US" sz="902" dirty="0">
              <a:latin typeface="Calibri"/>
              <a:cs typeface="Calibri"/>
            </a:endParaRPr>
          </a:p>
          <a:p>
            <a:pPr marL="606444" indent="-228600" algn="just">
              <a:spcBef>
                <a:spcPts val="567"/>
              </a:spcBef>
              <a:buAutoNum type="alphaLcPeriod" startAt="4"/>
              <a:tabLst>
                <a:tab pos="550068" algn="l"/>
              </a:tabLst>
            </a:pPr>
            <a:r>
              <a:rPr lang="en-MY" sz="902" b="1" dirty="0">
                <a:latin typeface="Calibri"/>
                <a:cs typeface="Calibri"/>
              </a:rPr>
              <a:t>Digital skills</a:t>
            </a:r>
          </a:p>
          <a:p>
            <a:pPr marL="549294" indent="-171450" algn="just">
              <a:spcBef>
                <a:spcPts val="567"/>
              </a:spcBef>
              <a:buFont typeface="Arial" panose="020B0604020202020204" pitchFamily="34" charset="0"/>
              <a:buChar char="•"/>
              <a:tabLst>
                <a:tab pos="550068" algn="l"/>
              </a:tabLst>
            </a:pPr>
            <a:r>
              <a:rPr lang="en-MY" sz="902" dirty="0">
                <a:latin typeface="Calibri"/>
                <a:cs typeface="Calibri"/>
              </a:rPr>
              <a:t>Digital skills generally refer to the ability to use information/digital technologies to support work and studies. The skills include sourcing and storing information, processing data, using applications for problem-solving and communication, as well as ethics in applying digital skills.</a:t>
            </a:r>
          </a:p>
          <a:p>
            <a:pPr marL="606444" indent="-228600" algn="just">
              <a:spcBef>
                <a:spcPts val="567"/>
              </a:spcBef>
              <a:buAutoNum type="alphaLcPeriod" startAt="5"/>
              <a:tabLst>
                <a:tab pos="550068" algn="l"/>
              </a:tabLst>
            </a:pPr>
            <a:r>
              <a:rPr lang="en-MY" sz="902" b="1" dirty="0">
                <a:latin typeface="Calibri"/>
                <a:cs typeface="Calibri"/>
              </a:rPr>
              <a:t>Numeracy skills</a:t>
            </a:r>
          </a:p>
          <a:p>
            <a:pPr marL="549294" indent="-171450" algn="just">
              <a:spcBef>
                <a:spcPts val="567"/>
              </a:spcBef>
              <a:buFont typeface="Arial" panose="020B0604020202020204" pitchFamily="34" charset="0"/>
              <a:buChar char="•"/>
              <a:tabLst>
                <a:tab pos="550068" algn="l"/>
              </a:tabLst>
            </a:pPr>
            <a:r>
              <a:rPr lang="en-MY" sz="902" dirty="0">
                <a:latin typeface="Calibri"/>
                <a:cs typeface="Calibri"/>
              </a:rPr>
              <a:t>These are the quantitative skills that require learners to acquire increasingly higher levels of numerical abilities. It is acknowledges as an important living skill relevant to study, work and daily life. Within the Malaysian Qualifications Framework levels, this learning outcome may not be specifically mentioned for every level, but it is expected that the requirement of numerical skills as an outcome ought to be indicated for every specific programme. It may include an understanding of basic mathematics, symbols relating to statistical techniques, etc.</a:t>
            </a:r>
          </a:p>
          <a:p>
            <a:pPr marL="606444" indent="-228600" algn="just">
              <a:spcBef>
                <a:spcPts val="567"/>
              </a:spcBef>
              <a:buAutoNum type="alphaLcPeriod" startAt="6"/>
              <a:tabLst>
                <a:tab pos="550068" algn="l"/>
              </a:tabLst>
            </a:pPr>
            <a:r>
              <a:rPr lang="en-MY" sz="902" b="1" dirty="0">
                <a:latin typeface="Calibri"/>
                <a:cs typeface="Calibri"/>
              </a:rPr>
              <a:t>Leadership, autonomy and responsibility</a:t>
            </a:r>
          </a:p>
          <a:p>
            <a:pPr marL="549294" indent="-171450" algn="just">
              <a:spcBef>
                <a:spcPts val="567"/>
              </a:spcBef>
              <a:buFont typeface="Arial" panose="020B0604020202020204" pitchFamily="34" charset="0"/>
              <a:buChar char="•"/>
              <a:tabLst>
                <a:tab pos="550068" algn="l"/>
              </a:tabLst>
            </a:pPr>
            <a:r>
              <a:rPr lang="en-MY" sz="902" dirty="0">
                <a:latin typeface="Calibri"/>
                <a:cs typeface="Calibri"/>
              </a:rPr>
              <a:t>This cluster of skills refers to the ability of an individual to build relationships and work with teams made up of peers, as well as the capability of the individual in managerial capacities with varying degrees of autonomy to make decisions or set goals at organisational/unit/team levels. The individual is also expected to take responsibility and provide accountability, to be confident, knowledgeable, articulate, honest, professional, concerned and resilient, to be at risk taker and to possess other intrapersonal skills including working in and leading teams.</a:t>
            </a:r>
          </a:p>
        </p:txBody>
      </p:sp>
      <p:sp>
        <p:nvSpPr>
          <p:cNvPr id="4" name="TextBox 23">
            <a:extLst>
              <a:ext uri="{FF2B5EF4-FFF2-40B4-BE49-F238E27FC236}">
                <a16:creationId xmlns:a16="http://schemas.microsoft.com/office/drawing/2014/main" id="{73AFD32F-8D9B-46E5-F3FE-CEAE124A6C57}"/>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41</a:t>
            </a:r>
          </a:p>
        </p:txBody>
      </p:sp>
      <p:sp>
        <p:nvSpPr>
          <p:cNvPr id="5" name="TextBox 16">
            <a:extLst>
              <a:ext uri="{FF2B5EF4-FFF2-40B4-BE49-F238E27FC236}">
                <a16:creationId xmlns:a16="http://schemas.microsoft.com/office/drawing/2014/main" id="{69D3BDB1-4C96-E224-69DE-FF2C71F6C684}"/>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7" name="AutoShape 2">
            <a:extLst>
              <a:ext uri="{FF2B5EF4-FFF2-40B4-BE49-F238E27FC236}">
                <a16:creationId xmlns:a16="http://schemas.microsoft.com/office/drawing/2014/main" id="{E933BACE-5793-3E8D-93E8-B7BEFA90E1F1}"/>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 name="TextBox 47">
            <a:extLst>
              <a:ext uri="{FF2B5EF4-FFF2-40B4-BE49-F238E27FC236}">
                <a16:creationId xmlns:a16="http://schemas.microsoft.com/office/drawing/2014/main" id="{031698B7-B999-E1FE-A620-2D1C824F6E87}"/>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FADAB-53B0-1E4A-A1B7-DBEBC6D6277F}"/>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7038288-16F4-418E-E90E-C48B9A96EB7F}"/>
              </a:ext>
            </a:extLst>
          </p:cNvPr>
          <p:cNvSpPr txBox="1"/>
          <p:nvPr/>
        </p:nvSpPr>
        <p:spPr>
          <a:xfrm>
            <a:off x="1035050" y="1387840"/>
            <a:ext cx="5638800" cy="2710742"/>
          </a:xfrm>
          <a:prstGeom prst="rect">
            <a:avLst/>
          </a:prstGeom>
        </p:spPr>
        <p:txBody>
          <a:bodyPr vert="horz" wrap="square" lIns="0" tIns="0" rIns="0" bIns="0" rtlCol="0">
            <a:spAutoFit/>
          </a:bodyPr>
          <a:lstStyle/>
          <a:p>
            <a:pPr marL="9542" indent="3848568" algn="just"/>
            <a:r>
              <a:rPr lang="en-US" sz="902" b="1" spc="-4" dirty="0">
                <a:latin typeface="Arial"/>
                <a:cs typeface="Arial"/>
              </a:rPr>
              <a:t>                         </a:t>
            </a:r>
            <a:r>
              <a:rPr sz="902" b="1" spc="-4" dirty="0">
                <a:latin typeface="Arial"/>
                <a:cs typeface="Arial"/>
              </a:rPr>
              <a:t>Ap</a:t>
            </a:r>
            <a:r>
              <a:rPr sz="902" b="1" spc="-8" dirty="0">
                <a:latin typeface="Arial"/>
                <a:cs typeface="Arial"/>
              </a:rPr>
              <a:t>pendi</a:t>
            </a:r>
            <a:r>
              <a:rPr lang="en-US" sz="902" b="1" spc="-8" dirty="0">
                <a:latin typeface="Arial"/>
                <a:cs typeface="Arial"/>
              </a:rPr>
              <a:t>x B</a:t>
            </a:r>
            <a:r>
              <a:rPr sz="902" b="1" dirty="0">
                <a:latin typeface="Arial"/>
                <a:cs typeface="Arial"/>
              </a:rPr>
              <a:t>2</a:t>
            </a:r>
            <a:endParaRPr sz="902" dirty="0">
              <a:latin typeface="Arial"/>
              <a:cs typeface="Arial"/>
            </a:endParaRPr>
          </a:p>
          <a:p>
            <a:pPr algn="just">
              <a:spcBef>
                <a:spcPts val="14"/>
              </a:spcBef>
            </a:pPr>
            <a:endParaRPr sz="826" dirty="0">
              <a:latin typeface="Times New Roman"/>
              <a:cs typeface="Times New Roman"/>
            </a:endParaRPr>
          </a:p>
          <a:p>
            <a:pPr marL="9542" marR="10019" algn="just">
              <a:lnSpc>
                <a:spcPct val="101699"/>
              </a:lnSpc>
            </a:pPr>
            <a:r>
              <a:rPr sz="902" b="1" spc="-8" dirty="0">
                <a:latin typeface="Calibri"/>
                <a:cs typeface="Calibri"/>
              </a:rPr>
              <a:t>L</a:t>
            </a:r>
            <a:r>
              <a:rPr sz="902" b="1" spc="-4" dirty="0">
                <a:latin typeface="Calibri"/>
                <a:cs typeface="Calibri"/>
              </a:rPr>
              <a:t>ist</a:t>
            </a:r>
            <a:r>
              <a:rPr sz="902" b="1" dirty="0">
                <a:latin typeface="Times New Roman"/>
                <a:cs typeface="Times New Roman"/>
              </a:rPr>
              <a:t> </a:t>
            </a:r>
            <a:r>
              <a:rPr sz="902" b="1" spc="-109" dirty="0">
                <a:latin typeface="Times New Roman"/>
                <a:cs typeface="Times New Roman"/>
              </a:rPr>
              <a:t> </a:t>
            </a:r>
            <a:r>
              <a:rPr sz="902" b="1" dirty="0">
                <a:latin typeface="Calibri"/>
                <a:cs typeface="Calibri"/>
              </a:rPr>
              <a:t>of</a:t>
            </a:r>
            <a:r>
              <a:rPr sz="902" b="1" spc="109" dirty="0">
                <a:latin typeface="Times New Roman"/>
                <a:cs typeface="Times New Roman"/>
              </a:rPr>
              <a:t> </a:t>
            </a:r>
            <a:r>
              <a:rPr sz="902" b="1" spc="-8" dirty="0">
                <a:latin typeface="Calibri"/>
                <a:cs typeface="Calibri"/>
              </a:rPr>
              <a:t>sk</a:t>
            </a:r>
            <a:r>
              <a:rPr sz="902" b="1" spc="-11" dirty="0">
                <a:latin typeface="Calibri"/>
                <a:cs typeface="Calibri"/>
              </a:rPr>
              <a:t>i</a:t>
            </a:r>
            <a:r>
              <a:rPr sz="902" b="1" spc="-4" dirty="0">
                <a:latin typeface="Calibri"/>
                <a:cs typeface="Calibri"/>
              </a:rPr>
              <a:t>lls</a:t>
            </a:r>
            <a:r>
              <a:rPr sz="902" b="1" spc="105" dirty="0">
                <a:latin typeface="Times New Roman"/>
                <a:cs typeface="Times New Roman"/>
              </a:rPr>
              <a:t> </a:t>
            </a:r>
            <a:r>
              <a:rPr sz="902" b="1" spc="-8" dirty="0">
                <a:latin typeface="Calibri"/>
                <a:cs typeface="Calibri"/>
              </a:rPr>
              <a:t>on</a:t>
            </a:r>
            <a:r>
              <a:rPr sz="902" b="1" spc="109" dirty="0">
                <a:latin typeface="Times New Roman"/>
                <a:cs typeface="Times New Roman"/>
              </a:rPr>
              <a:t> </a:t>
            </a:r>
            <a:r>
              <a:rPr sz="902" b="1" dirty="0">
                <a:latin typeface="Calibri"/>
                <a:cs typeface="Calibri"/>
              </a:rPr>
              <a:t>w</a:t>
            </a:r>
            <a:r>
              <a:rPr sz="902" b="1" spc="-8" dirty="0">
                <a:latin typeface="Calibri"/>
                <a:cs typeface="Calibri"/>
              </a:rPr>
              <a:t>h</a:t>
            </a:r>
            <a:r>
              <a:rPr sz="902" b="1" spc="-11" dirty="0">
                <a:latin typeface="Calibri"/>
                <a:cs typeface="Calibri"/>
              </a:rPr>
              <a:t>a</a:t>
            </a:r>
            <a:r>
              <a:rPr sz="902" b="1" spc="-4" dirty="0">
                <a:latin typeface="Calibri"/>
                <a:cs typeface="Calibri"/>
              </a:rPr>
              <a:t>t</a:t>
            </a:r>
            <a:r>
              <a:rPr sz="902" b="1" spc="109" dirty="0">
                <a:latin typeface="Times New Roman"/>
                <a:cs typeface="Times New Roman"/>
              </a:rPr>
              <a:t> </a:t>
            </a:r>
            <a:r>
              <a:rPr lang="en-US" sz="902" b="1" spc="-4" dirty="0">
                <a:latin typeface="Calibri"/>
                <a:cs typeface="Calibri"/>
              </a:rPr>
              <a:t>learners have learnt based on the Malaysian Qualifications Framework Learning Outcomes. </a:t>
            </a:r>
          </a:p>
          <a:p>
            <a:pPr marL="9542" marR="10019" algn="just">
              <a:lnSpc>
                <a:spcPct val="101699"/>
              </a:lnSpc>
            </a:pPr>
            <a:endParaRPr sz="939" dirty="0">
              <a:latin typeface="Times New Roman"/>
              <a:cs typeface="Times New Roman"/>
            </a:endParaRPr>
          </a:p>
          <a:p>
            <a:pPr marL="181289" algn="just">
              <a:tabLst>
                <a:tab pos="353036" algn="l"/>
              </a:tabLst>
            </a:pPr>
            <a:r>
              <a:rPr lang="en-US" sz="902" b="1" spc="-8" dirty="0">
                <a:latin typeface="Calibri"/>
                <a:cs typeface="Calibri"/>
              </a:rPr>
              <a:t>4.   Personal and entrepreneurial skills</a:t>
            </a:r>
          </a:p>
          <a:p>
            <a:pPr marL="352739" indent="-171450" algn="just">
              <a:buFont typeface="Arial" panose="020B0604020202020204" pitchFamily="34" charset="0"/>
              <a:buChar char="•"/>
              <a:tabLst>
                <a:tab pos="353036" algn="l"/>
              </a:tabLst>
            </a:pPr>
            <a:r>
              <a:rPr lang="en-MY" sz="902" spc="-8" dirty="0">
                <a:latin typeface="Calibri"/>
                <a:cs typeface="Calibri"/>
              </a:rPr>
              <a:t>Personal skills are life skills that learners are expected to use daily. They are normally portrayed through enthusiasm for independent learning, intellectual and self-development, or by demonstrating confidence, self-control, social skills, proper etiquette and commitment to professionalism in the workplace. It also includes the capability to plan for career development or further education. Aspects of character, such as honesty, punctuality, time management, and keeping to and maintaining important deadlines in a work environment, are also important personal skills.</a:t>
            </a:r>
          </a:p>
          <a:p>
            <a:pPr marL="352739" indent="-171450" algn="just">
              <a:buFont typeface="Arial" panose="020B0604020202020204" pitchFamily="34" charset="0"/>
              <a:buChar char="•"/>
              <a:tabLst>
                <a:tab pos="353036" algn="l"/>
              </a:tabLst>
            </a:pPr>
            <a:endParaRPr lang="en-US" sz="902" dirty="0">
              <a:latin typeface="Calibri"/>
              <a:cs typeface="Calibri"/>
            </a:endParaRPr>
          </a:p>
          <a:p>
            <a:pPr marL="181289" marR="3101945" algn="just">
              <a:lnSpc>
                <a:spcPct val="152500"/>
              </a:lnSpc>
              <a:tabLst>
                <a:tab pos="353036" algn="l"/>
              </a:tabLst>
            </a:pPr>
            <a:r>
              <a:rPr lang="en-US" sz="902" b="1" spc="-4" dirty="0">
                <a:latin typeface="Calibri"/>
                <a:cs typeface="Calibri"/>
              </a:rPr>
              <a:t>5.    Ethics and professionalism</a:t>
            </a:r>
            <a:endParaRPr lang="en-US" sz="902" b="1" dirty="0">
              <a:latin typeface="Calibri"/>
              <a:cs typeface="Calibri"/>
            </a:endParaRPr>
          </a:p>
          <a:p>
            <a:pPr marL="352739" indent="-171450" algn="just">
              <a:buFont typeface="Arial" panose="020B0604020202020204" pitchFamily="34" charset="0"/>
              <a:buChar char="•"/>
              <a:tabLst>
                <a:tab pos="353036" algn="l"/>
              </a:tabLst>
            </a:pPr>
            <a:r>
              <a:rPr lang="en-MY" sz="902" spc="-8" dirty="0">
                <a:latin typeface="Calibri"/>
                <a:cs typeface="Calibri"/>
              </a:rPr>
              <a:t>Ethics and values are important in personal, organisational, societal/community and global settings as they guide personal actions and interactions at work and within the community at large. Awareness/understanding and respect of ethical, social and cultural differences and issues are important in the exercise of professional skills and responsibilities comprising integrity, professional conduct (professionalism) and standards of conduct (e.g., upholding regulations, laws and codes of good practices or code of professional conduct). A sensitive approach in dealings with other cultures adds value to this learning domain.</a:t>
            </a:r>
            <a:endParaRPr lang="en-MY" sz="902" spc="-8" dirty="0">
              <a:cs typeface="Calibri"/>
            </a:endParaRPr>
          </a:p>
        </p:txBody>
      </p:sp>
      <p:sp>
        <p:nvSpPr>
          <p:cNvPr id="4" name="TextBox 23">
            <a:extLst>
              <a:ext uri="{FF2B5EF4-FFF2-40B4-BE49-F238E27FC236}">
                <a16:creationId xmlns:a16="http://schemas.microsoft.com/office/drawing/2014/main" id="{139CB4AA-6DA1-0EF3-478F-3BC96F31F0F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42</a:t>
            </a:r>
          </a:p>
        </p:txBody>
      </p:sp>
      <p:sp>
        <p:nvSpPr>
          <p:cNvPr id="5" name="TextBox 16">
            <a:extLst>
              <a:ext uri="{FF2B5EF4-FFF2-40B4-BE49-F238E27FC236}">
                <a16:creationId xmlns:a16="http://schemas.microsoft.com/office/drawing/2014/main" id="{5EF1E5CA-2DB9-A7CE-977B-03F8DBF9C56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7" name="AutoShape 2">
            <a:extLst>
              <a:ext uri="{FF2B5EF4-FFF2-40B4-BE49-F238E27FC236}">
                <a16:creationId xmlns:a16="http://schemas.microsoft.com/office/drawing/2014/main" id="{26316FE9-4F44-F41B-DE12-134E52B1FB04}"/>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 name="TextBox 47">
            <a:extLst>
              <a:ext uri="{FF2B5EF4-FFF2-40B4-BE49-F238E27FC236}">
                <a16:creationId xmlns:a16="http://schemas.microsoft.com/office/drawing/2014/main" id="{28C00BF5-5ADA-2BAC-46C3-F6FF1D470721}"/>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509274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97FC6-8C02-CB73-80EB-D3715D517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31" y="1677525"/>
            <a:ext cx="5934258" cy="8393575"/>
          </a:xfrm>
          <a:prstGeom prst="rect">
            <a:avLst/>
          </a:prstGeom>
        </p:spPr>
      </p:pic>
      <p:sp>
        <p:nvSpPr>
          <p:cNvPr id="4" name="TextBox 4">
            <a:extLst>
              <a:ext uri="{FF2B5EF4-FFF2-40B4-BE49-F238E27FC236}">
                <a16:creationId xmlns:a16="http://schemas.microsoft.com/office/drawing/2014/main" id="{54E0DFA3-8846-A555-E6A9-A2441C900630}"/>
              </a:ext>
            </a:extLst>
          </p:cNvPr>
          <p:cNvSpPr txBox="1"/>
          <p:nvPr/>
        </p:nvSpPr>
        <p:spPr>
          <a:xfrm>
            <a:off x="1644650" y="1013594"/>
            <a:ext cx="5038631" cy="675506"/>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Appendix C: APEL.A Application Process for </a:t>
            </a:r>
          </a:p>
          <a:p>
            <a:pPr>
              <a:lnSpc>
                <a:spcPts val="2760"/>
              </a:lnSpc>
              <a:spcBef>
                <a:spcPct val="0"/>
              </a:spcBef>
            </a:pPr>
            <a:r>
              <a:rPr lang="en-US" sz="1600" b="1" dirty="0">
                <a:solidFill>
                  <a:srgbClr val="000000"/>
                </a:solidFill>
                <a:latin typeface="Public Sans Bold"/>
                <a:ea typeface="Public Sans Bold"/>
                <a:cs typeface="Public Sans Bold"/>
                <a:sym typeface="Public Sans Bold"/>
              </a:rPr>
              <a:t>APEL.A T-6 and APEL.A T-7</a:t>
            </a:r>
          </a:p>
        </p:txBody>
      </p:sp>
      <p:sp>
        <p:nvSpPr>
          <p:cNvPr id="5" name="TextBox 5">
            <a:extLst>
              <a:ext uri="{FF2B5EF4-FFF2-40B4-BE49-F238E27FC236}">
                <a16:creationId xmlns:a16="http://schemas.microsoft.com/office/drawing/2014/main" id="{CB5FE561-55B3-73D0-A0DD-BF6A476A0177}"/>
              </a:ext>
            </a:extLst>
          </p:cNvPr>
          <p:cNvSpPr txBox="1"/>
          <p:nvPr/>
        </p:nvSpPr>
        <p:spPr>
          <a:xfrm>
            <a:off x="1044480" y="1013592"/>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7.3</a:t>
            </a:r>
          </a:p>
        </p:txBody>
      </p:sp>
      <p:sp>
        <p:nvSpPr>
          <p:cNvPr id="6" name="TextBox 23">
            <a:extLst>
              <a:ext uri="{FF2B5EF4-FFF2-40B4-BE49-F238E27FC236}">
                <a16:creationId xmlns:a16="http://schemas.microsoft.com/office/drawing/2014/main" id="{487F72B0-B826-2CBD-CABD-4C706325A16F}"/>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43</a:t>
            </a:r>
          </a:p>
        </p:txBody>
      </p:sp>
      <p:sp>
        <p:nvSpPr>
          <p:cNvPr id="7" name="TextBox 16">
            <a:extLst>
              <a:ext uri="{FF2B5EF4-FFF2-40B4-BE49-F238E27FC236}">
                <a16:creationId xmlns:a16="http://schemas.microsoft.com/office/drawing/2014/main" id="{DD4FC391-D070-CE06-BC04-6E690EDD157B}"/>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8" name="TextBox 47">
            <a:extLst>
              <a:ext uri="{FF2B5EF4-FFF2-40B4-BE49-F238E27FC236}">
                <a16:creationId xmlns:a16="http://schemas.microsoft.com/office/drawing/2014/main" id="{E9D2DDD5-4E7A-1F97-47F4-C55A47444600}"/>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Staff Handbook</a:t>
            </a:r>
          </a:p>
          <a:p>
            <a:pPr algn="r">
              <a:lnSpc>
                <a:spcPts val="1200"/>
              </a:lnSpc>
            </a:pPr>
            <a:endParaRPr lang="en-US" sz="1000" dirty="0">
              <a:solidFill>
                <a:srgbClr val="000000"/>
              </a:solidFill>
              <a:latin typeface="Public Sans"/>
              <a:ea typeface="Public Sans"/>
              <a:cs typeface="Public Sans"/>
              <a:sym typeface="Public Sans"/>
            </a:endParaRPr>
          </a:p>
        </p:txBody>
      </p:sp>
      <p:sp>
        <p:nvSpPr>
          <p:cNvPr id="9" name="AutoShape 2">
            <a:extLst>
              <a:ext uri="{FF2B5EF4-FFF2-40B4-BE49-F238E27FC236}">
                <a16:creationId xmlns:a16="http://schemas.microsoft.com/office/drawing/2014/main" id="{EDF367BE-4734-6A7E-163F-B7A5AFD2D639}"/>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Tree>
    <p:extLst>
      <p:ext uri="{BB962C8B-B14F-4D97-AF65-F5344CB8AC3E}">
        <p14:creationId xmlns:p14="http://schemas.microsoft.com/office/powerpoint/2010/main" val="275020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FFCFBF-73B0-0243-45CD-7775EE0FF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47E103D-D599-3ABF-D8F4-38605BB813C0}"/>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 name="TextBox 2">
            <a:extLst>
              <a:ext uri="{FF2B5EF4-FFF2-40B4-BE49-F238E27FC236}">
                <a16:creationId xmlns:a16="http://schemas.microsoft.com/office/drawing/2014/main" id="{36F618C4-3F17-20D0-D4C5-916B418B5014}"/>
              </a:ext>
            </a:extLst>
          </p:cNvPr>
          <p:cNvSpPr txBox="1"/>
          <p:nvPr/>
        </p:nvSpPr>
        <p:spPr>
          <a:xfrm>
            <a:off x="1111250" y="852653"/>
            <a:ext cx="4801052" cy="696153"/>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GLOSSARY</a:t>
            </a:r>
          </a:p>
          <a:p>
            <a:pPr>
              <a:lnSpc>
                <a:spcPts val="2760"/>
              </a:lnSpc>
              <a:spcBef>
                <a:spcPct val="0"/>
              </a:spcBef>
            </a:pPr>
            <a:endParaRPr lang="en-US" sz="2300" b="1" dirty="0">
              <a:solidFill>
                <a:srgbClr val="000000"/>
              </a:solidFill>
              <a:latin typeface="Public Sans Bold"/>
              <a:ea typeface="Public Sans Bold"/>
              <a:cs typeface="Public Sans Bold"/>
              <a:sym typeface="Public Sans Bold"/>
            </a:endParaRPr>
          </a:p>
        </p:txBody>
      </p:sp>
      <p:sp>
        <p:nvSpPr>
          <p:cNvPr id="4" name="TextBox 4">
            <a:extLst>
              <a:ext uri="{FF2B5EF4-FFF2-40B4-BE49-F238E27FC236}">
                <a16:creationId xmlns:a16="http://schemas.microsoft.com/office/drawing/2014/main" id="{CC0A661C-88FE-38D7-DF5D-A3DBFF1996BF}"/>
              </a:ext>
            </a:extLst>
          </p:cNvPr>
          <p:cNvSpPr txBox="1"/>
          <p:nvPr/>
        </p:nvSpPr>
        <p:spPr>
          <a:xfrm>
            <a:off x="1111250" y="14605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        Accreditation of Prior Experiential Learning (APEL)</a:t>
            </a:r>
          </a:p>
        </p:txBody>
      </p:sp>
      <p:sp>
        <p:nvSpPr>
          <p:cNvPr id="5" name="TextBox 5">
            <a:extLst>
              <a:ext uri="{FF2B5EF4-FFF2-40B4-BE49-F238E27FC236}">
                <a16:creationId xmlns:a16="http://schemas.microsoft.com/office/drawing/2014/main" id="{CE8D7557-5137-9520-30D2-45CA182A5BEF}"/>
              </a:ext>
            </a:extLst>
          </p:cNvPr>
          <p:cNvSpPr txBox="1"/>
          <p:nvPr/>
        </p:nvSpPr>
        <p:spPr>
          <a:xfrm>
            <a:off x="1489717" y="1834059"/>
            <a:ext cx="5031735" cy="949042"/>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A systematic process that involves the identification, documentation and assessment of prior experiential learning (i.e., knowledge, skills and attitudes) to determine the extent to which an individual has achieved the desired learning outcomes, for access to a </a:t>
            </a:r>
            <a:r>
              <a:rPr lang="en-US" sz="1100" dirty="0" err="1">
                <a:latin typeface="Public Sans" panose="020B0604020202020204" charset="0"/>
              </a:rPr>
              <a:t>programme</a:t>
            </a:r>
            <a:r>
              <a:rPr lang="en-US" sz="1100" dirty="0">
                <a:latin typeface="Public Sans" panose="020B0604020202020204" charset="0"/>
              </a:rPr>
              <a:t> of study and/or award of credits.</a:t>
            </a:r>
            <a:endParaRPr lang="en-US" sz="1100" dirty="0">
              <a:solidFill>
                <a:srgbClr val="000000"/>
              </a:solidFill>
              <a:latin typeface="Public Sans"/>
              <a:ea typeface="Public Sans"/>
              <a:cs typeface="Public Sans"/>
              <a:sym typeface="Public Sans"/>
            </a:endParaRPr>
          </a:p>
        </p:txBody>
      </p:sp>
      <p:sp>
        <p:nvSpPr>
          <p:cNvPr id="16" name="TextBox 16">
            <a:extLst>
              <a:ext uri="{FF2B5EF4-FFF2-40B4-BE49-F238E27FC236}">
                <a16:creationId xmlns:a16="http://schemas.microsoft.com/office/drawing/2014/main" id="{62F5D0ED-CB86-10CF-CECE-BD57E5226776}"/>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4">
            <a:extLst>
              <a:ext uri="{FF2B5EF4-FFF2-40B4-BE49-F238E27FC236}">
                <a16:creationId xmlns:a16="http://schemas.microsoft.com/office/drawing/2014/main" id="{B21DB58B-0493-C8B7-EA4C-8898A6E7FC03}"/>
              </a:ext>
            </a:extLst>
          </p:cNvPr>
          <p:cNvSpPr txBox="1"/>
          <p:nvPr/>
        </p:nvSpPr>
        <p:spPr>
          <a:xfrm>
            <a:off x="1111250" y="3011703"/>
            <a:ext cx="5410200"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2.        Accreditation of Prior Experiential Learning for Access (APEL.A) </a:t>
            </a:r>
          </a:p>
        </p:txBody>
      </p:sp>
      <p:sp>
        <p:nvSpPr>
          <p:cNvPr id="8" name="TextBox 5">
            <a:extLst>
              <a:ext uri="{FF2B5EF4-FFF2-40B4-BE49-F238E27FC236}">
                <a16:creationId xmlns:a16="http://schemas.microsoft.com/office/drawing/2014/main" id="{B3129B4F-C67D-19EB-83F5-ABBFB7FE71D9}"/>
              </a:ext>
            </a:extLst>
          </p:cNvPr>
          <p:cNvSpPr txBox="1"/>
          <p:nvPr/>
        </p:nvSpPr>
        <p:spPr>
          <a:xfrm>
            <a:off x="1493134" y="3417048"/>
            <a:ext cx="5028316" cy="369075"/>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Accreditation of prior experiential learning for the purposes of admission/access into a </a:t>
            </a:r>
            <a:r>
              <a:rPr lang="en-US" sz="1100" dirty="0" err="1">
                <a:solidFill>
                  <a:srgbClr val="000000"/>
                </a:solidFill>
                <a:latin typeface="Public Sans" panose="020B0604020202020204" charset="0"/>
                <a:ea typeface="Public Sans"/>
                <a:cs typeface="Public Sans"/>
                <a:sym typeface="Public Sans"/>
              </a:rPr>
              <a:t>programme</a:t>
            </a:r>
            <a:r>
              <a:rPr lang="en-US" sz="1100" dirty="0">
                <a:solidFill>
                  <a:srgbClr val="000000"/>
                </a:solidFill>
                <a:latin typeface="Public Sans" panose="020B0604020202020204" charset="0"/>
                <a:ea typeface="Public Sans"/>
                <a:cs typeface="Public Sans"/>
                <a:sym typeface="Public Sans"/>
              </a:rPr>
              <a:t> of study under the various Malaysian.</a:t>
            </a:r>
            <a:endParaRPr lang="en-US" sz="1100" dirty="0">
              <a:solidFill>
                <a:srgbClr val="000000"/>
              </a:solidFill>
              <a:latin typeface="Public Sans"/>
              <a:ea typeface="Public Sans"/>
              <a:cs typeface="Public Sans"/>
              <a:sym typeface="Public Sans"/>
            </a:endParaRPr>
          </a:p>
        </p:txBody>
      </p:sp>
      <p:sp>
        <p:nvSpPr>
          <p:cNvPr id="9" name="TextBox 4">
            <a:extLst>
              <a:ext uri="{FF2B5EF4-FFF2-40B4-BE49-F238E27FC236}">
                <a16:creationId xmlns:a16="http://schemas.microsoft.com/office/drawing/2014/main" id="{DE41616B-8106-AE2A-1411-E3428F95F0F6}"/>
              </a:ext>
            </a:extLst>
          </p:cNvPr>
          <p:cNvSpPr txBox="1"/>
          <p:nvPr/>
        </p:nvSpPr>
        <p:spPr>
          <a:xfrm>
            <a:off x="1111250" y="40513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3.        APEL Assessments</a:t>
            </a:r>
          </a:p>
        </p:txBody>
      </p:sp>
      <p:sp>
        <p:nvSpPr>
          <p:cNvPr id="11" name="TextBox 5">
            <a:extLst>
              <a:ext uri="{FF2B5EF4-FFF2-40B4-BE49-F238E27FC236}">
                <a16:creationId xmlns:a16="http://schemas.microsoft.com/office/drawing/2014/main" id="{A08A1962-263D-CC17-E13F-D25E5EB73653}"/>
              </a:ext>
            </a:extLst>
          </p:cNvPr>
          <p:cNvSpPr txBox="1"/>
          <p:nvPr/>
        </p:nvSpPr>
        <p:spPr>
          <a:xfrm>
            <a:off x="1489717" y="4424861"/>
            <a:ext cx="5031735" cy="507831"/>
          </a:xfrm>
          <a:prstGeom prst="rect">
            <a:avLst/>
          </a:prstGeom>
        </p:spPr>
        <p:txBody>
          <a:bodyPr wrap="square" lIns="0" tIns="0" rIns="0" bIns="0" rtlCol="0" anchor="t">
            <a:spAutoFit/>
          </a:bodyPr>
          <a:lstStyle/>
          <a:p>
            <a:pPr algn="just"/>
            <a:r>
              <a:rPr lang="en-US" sz="1100" dirty="0">
                <a:latin typeface="Public Sans" panose="020B0604020202020204" charset="0"/>
              </a:rPr>
              <a:t>A combination of various assessments (i.e., aptitude test, portfolio, interview, presentation, etc.) that an applicant must pass to be awarded the APEL certificate.</a:t>
            </a:r>
            <a:endParaRPr lang="en-MY" sz="1100" dirty="0">
              <a:latin typeface="Public Sans" panose="020B0604020202020204" charset="0"/>
            </a:endParaRPr>
          </a:p>
        </p:txBody>
      </p:sp>
      <p:sp>
        <p:nvSpPr>
          <p:cNvPr id="12" name="TextBox 4">
            <a:extLst>
              <a:ext uri="{FF2B5EF4-FFF2-40B4-BE49-F238E27FC236}">
                <a16:creationId xmlns:a16="http://schemas.microsoft.com/office/drawing/2014/main" id="{3ABDE7A5-1E46-A8DB-2330-C248587CB52B}"/>
              </a:ext>
            </a:extLst>
          </p:cNvPr>
          <p:cNvSpPr txBox="1"/>
          <p:nvPr/>
        </p:nvSpPr>
        <p:spPr>
          <a:xfrm>
            <a:off x="1111250" y="52705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4.        APEL Certification Process</a:t>
            </a:r>
          </a:p>
        </p:txBody>
      </p:sp>
      <p:sp>
        <p:nvSpPr>
          <p:cNvPr id="13" name="TextBox 5">
            <a:extLst>
              <a:ext uri="{FF2B5EF4-FFF2-40B4-BE49-F238E27FC236}">
                <a16:creationId xmlns:a16="http://schemas.microsoft.com/office/drawing/2014/main" id="{4068B57E-5E79-E508-4447-ECB64522FB6A}"/>
              </a:ext>
            </a:extLst>
          </p:cNvPr>
          <p:cNvSpPr txBox="1"/>
          <p:nvPr/>
        </p:nvSpPr>
        <p:spPr>
          <a:xfrm>
            <a:off x="1489717" y="5644061"/>
            <a:ext cx="5031735" cy="371961"/>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An indication of the competencies and readiness of an applicant to pursue a particular </a:t>
            </a:r>
            <a:r>
              <a:rPr lang="en-US" sz="1100" dirty="0" err="1">
                <a:latin typeface="Public Sans" panose="020B0604020202020204" charset="0"/>
              </a:rPr>
              <a:t>programme</a:t>
            </a:r>
            <a:r>
              <a:rPr lang="en-US" sz="1100" dirty="0">
                <a:latin typeface="Public Sans" panose="020B0604020202020204" charset="0"/>
              </a:rPr>
              <a:t> in higher education.</a:t>
            </a:r>
            <a:endParaRPr lang="en-US" sz="1100" dirty="0">
              <a:solidFill>
                <a:srgbClr val="000000"/>
              </a:solidFill>
              <a:latin typeface="Public Sans"/>
              <a:ea typeface="Public Sans"/>
              <a:cs typeface="Public Sans"/>
              <a:sym typeface="Public Sans"/>
            </a:endParaRPr>
          </a:p>
        </p:txBody>
      </p:sp>
      <p:sp>
        <p:nvSpPr>
          <p:cNvPr id="14" name="TextBox 4">
            <a:extLst>
              <a:ext uri="{FF2B5EF4-FFF2-40B4-BE49-F238E27FC236}">
                <a16:creationId xmlns:a16="http://schemas.microsoft.com/office/drawing/2014/main" id="{B9B7A440-E856-5E01-0B88-4E2B3F59FF4F}"/>
              </a:ext>
            </a:extLst>
          </p:cNvPr>
          <p:cNvSpPr txBox="1"/>
          <p:nvPr/>
        </p:nvSpPr>
        <p:spPr>
          <a:xfrm>
            <a:off x="1111250" y="6201382"/>
            <a:ext cx="5410200"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5.        Aptitude Test </a:t>
            </a:r>
          </a:p>
        </p:txBody>
      </p:sp>
      <p:sp>
        <p:nvSpPr>
          <p:cNvPr id="17" name="TextBox 5">
            <a:extLst>
              <a:ext uri="{FF2B5EF4-FFF2-40B4-BE49-F238E27FC236}">
                <a16:creationId xmlns:a16="http://schemas.microsoft.com/office/drawing/2014/main" id="{888DA9FA-F52A-A91B-EBD4-2F28C7D0C674}"/>
              </a:ext>
            </a:extLst>
          </p:cNvPr>
          <p:cNvSpPr txBox="1"/>
          <p:nvPr/>
        </p:nvSpPr>
        <p:spPr>
          <a:xfrm>
            <a:off x="1493134" y="6606725"/>
            <a:ext cx="5028316" cy="564322"/>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A formal examination which the learner must pass. It is a test to assess the readiness of the learner to commence the tertiary education and not the ability to follow through with the entire </a:t>
            </a:r>
            <a:r>
              <a:rPr lang="en-US" sz="1100" dirty="0" err="1">
                <a:solidFill>
                  <a:srgbClr val="000000"/>
                </a:solidFill>
                <a:latin typeface="Public Sans" panose="020B0604020202020204" charset="0"/>
                <a:ea typeface="Public Sans"/>
                <a:cs typeface="Public Sans"/>
                <a:sym typeface="Public Sans"/>
              </a:rPr>
              <a:t>programme</a:t>
            </a:r>
            <a:r>
              <a:rPr lang="en-US" sz="1100" dirty="0">
                <a:solidFill>
                  <a:srgbClr val="000000"/>
                </a:solidFill>
                <a:latin typeface="Public Sans" panose="020B0604020202020204" charset="0"/>
                <a:ea typeface="Public Sans"/>
                <a:cs typeface="Public Sans"/>
                <a:sym typeface="Public Sans"/>
              </a:rPr>
              <a:t> of study.</a:t>
            </a:r>
          </a:p>
        </p:txBody>
      </p:sp>
      <p:sp>
        <p:nvSpPr>
          <p:cNvPr id="18" name="TextBox 4">
            <a:extLst>
              <a:ext uri="{FF2B5EF4-FFF2-40B4-BE49-F238E27FC236}">
                <a16:creationId xmlns:a16="http://schemas.microsoft.com/office/drawing/2014/main" id="{F7329574-A5BD-8E51-1055-082D8DD38E04}"/>
              </a:ext>
            </a:extLst>
          </p:cNvPr>
          <p:cNvSpPr txBox="1"/>
          <p:nvPr/>
        </p:nvSpPr>
        <p:spPr>
          <a:xfrm>
            <a:off x="1111250" y="742058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6.        Credit</a:t>
            </a:r>
          </a:p>
        </p:txBody>
      </p:sp>
      <p:sp>
        <p:nvSpPr>
          <p:cNvPr id="19" name="TextBox 5">
            <a:extLst>
              <a:ext uri="{FF2B5EF4-FFF2-40B4-BE49-F238E27FC236}">
                <a16:creationId xmlns:a16="http://schemas.microsoft.com/office/drawing/2014/main" id="{C83468BA-E9B9-C13C-2805-542E5C82EE29}"/>
              </a:ext>
            </a:extLst>
          </p:cNvPr>
          <p:cNvSpPr txBox="1"/>
          <p:nvPr/>
        </p:nvSpPr>
        <p:spPr>
          <a:xfrm>
            <a:off x="1489717" y="7794139"/>
            <a:ext cx="5031735" cy="338554"/>
          </a:xfrm>
          <a:prstGeom prst="rect">
            <a:avLst/>
          </a:prstGeom>
        </p:spPr>
        <p:txBody>
          <a:bodyPr wrap="square" lIns="0" tIns="0" rIns="0" bIns="0" rtlCol="0" anchor="t">
            <a:spAutoFit/>
          </a:bodyPr>
          <a:lstStyle/>
          <a:p>
            <a:pPr algn="just"/>
            <a:r>
              <a:rPr lang="en-US" sz="1100" dirty="0">
                <a:latin typeface="Public Sans" panose="020B0604020202020204" charset="0"/>
              </a:rPr>
              <a:t>A quantitative measurement that represents the learning volume or the academic load to achieve the respective learning outcomes.</a:t>
            </a:r>
          </a:p>
        </p:txBody>
      </p:sp>
      <p:sp>
        <p:nvSpPr>
          <p:cNvPr id="20" name="TextBox 4">
            <a:extLst>
              <a:ext uri="{FF2B5EF4-FFF2-40B4-BE49-F238E27FC236}">
                <a16:creationId xmlns:a16="http://schemas.microsoft.com/office/drawing/2014/main" id="{FB4DE16B-4F54-1E27-4DEA-827CC9832C41}"/>
              </a:ext>
            </a:extLst>
          </p:cNvPr>
          <p:cNvSpPr txBox="1"/>
          <p:nvPr/>
        </p:nvSpPr>
        <p:spPr>
          <a:xfrm>
            <a:off x="1111250" y="8443701"/>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7.        Field of Study</a:t>
            </a:r>
          </a:p>
        </p:txBody>
      </p:sp>
      <p:sp>
        <p:nvSpPr>
          <p:cNvPr id="21" name="TextBox 5">
            <a:extLst>
              <a:ext uri="{FF2B5EF4-FFF2-40B4-BE49-F238E27FC236}">
                <a16:creationId xmlns:a16="http://schemas.microsoft.com/office/drawing/2014/main" id="{2D5A8238-C8CD-FA4E-9481-4EEF794AF05A}"/>
              </a:ext>
            </a:extLst>
          </p:cNvPr>
          <p:cNvSpPr txBox="1"/>
          <p:nvPr/>
        </p:nvSpPr>
        <p:spPr>
          <a:xfrm>
            <a:off x="1489717" y="8817258"/>
            <a:ext cx="5031735" cy="561436"/>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A field of study consists of a broad area of academic and skills qualifications that come under a similar branch of subject knowledge (i.e. Business &amp; Management, Information &amp; Communication Technologies, Education, </a:t>
            </a:r>
            <a:r>
              <a:rPr lang="en-US" sz="1100" dirty="0" err="1">
                <a:latin typeface="Public Sans" panose="020B0604020202020204" charset="0"/>
              </a:rPr>
              <a:t>etc</a:t>
            </a:r>
            <a:r>
              <a:rPr lang="en-US" sz="1100" dirty="0">
                <a:latin typeface="Public Sans" panose="020B0604020202020204" charset="0"/>
              </a:rPr>
              <a:t>)</a:t>
            </a:r>
          </a:p>
        </p:txBody>
      </p:sp>
      <p:sp>
        <p:nvSpPr>
          <p:cNvPr id="3" name="TextBox 30">
            <a:extLst>
              <a:ext uri="{FF2B5EF4-FFF2-40B4-BE49-F238E27FC236}">
                <a16:creationId xmlns:a16="http://schemas.microsoft.com/office/drawing/2014/main" id="{4761F3B4-7936-85E3-CB7A-BA429EA211A3}"/>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err="1">
                <a:latin typeface="Public Sans Bold"/>
                <a:ea typeface="Public Sans Bold"/>
                <a:cs typeface="Public Sans Bold"/>
                <a:sym typeface="Public Sans Bold"/>
              </a:rPr>
              <a:t>i</a:t>
            </a:r>
            <a:endParaRPr lang="en-US" sz="999" b="1" dirty="0">
              <a:latin typeface="Public Sans Bold"/>
              <a:ea typeface="Public Sans Bold"/>
              <a:cs typeface="Public Sans Bold"/>
              <a:sym typeface="Public Sans Bold"/>
            </a:endParaRPr>
          </a:p>
        </p:txBody>
      </p:sp>
      <p:sp>
        <p:nvSpPr>
          <p:cNvPr id="7" name="AutoShape 2">
            <a:extLst>
              <a:ext uri="{FF2B5EF4-FFF2-40B4-BE49-F238E27FC236}">
                <a16:creationId xmlns:a16="http://schemas.microsoft.com/office/drawing/2014/main" id="{AED4E475-CC5A-8151-8E4A-B3D806179CED}"/>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2" name="TextBox 47">
            <a:extLst>
              <a:ext uri="{FF2B5EF4-FFF2-40B4-BE49-F238E27FC236}">
                <a16:creationId xmlns:a16="http://schemas.microsoft.com/office/drawing/2014/main" id="{8B7BCEFE-6006-2356-068C-350CFD76D86F}"/>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122494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331A5-6277-5AA2-F5A5-30B6C94B619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F74036E-D605-C68F-FEB5-5498A8BFF0FA}"/>
              </a:ext>
            </a:extLst>
          </p:cNvPr>
          <p:cNvSpPr txBox="1"/>
          <p:nvPr/>
        </p:nvSpPr>
        <p:spPr>
          <a:xfrm>
            <a:off x="2990852" y="1819967"/>
            <a:ext cx="1579563" cy="169277"/>
          </a:xfrm>
          <a:prstGeom prst="rect">
            <a:avLst/>
          </a:prstGeom>
        </p:spPr>
        <p:txBody>
          <a:bodyPr lIns="0" tIns="0" rIns="0" bIns="0">
            <a:spAutoFit/>
          </a:bodyPr>
          <a:lstStyle/>
          <a:p>
            <a:pPr marL="12700">
              <a:defRPr/>
            </a:pPr>
            <a:r>
              <a:rPr sz="1100" b="1" spc="-10" dirty="0">
                <a:latin typeface="Arial"/>
                <a:cs typeface="Arial"/>
              </a:rPr>
              <a:t>A</a:t>
            </a:r>
            <a:r>
              <a:rPr sz="1100" b="1" spc="-5" dirty="0">
                <a:latin typeface="Arial"/>
                <a:cs typeface="Arial"/>
              </a:rPr>
              <a:t>PE</a:t>
            </a:r>
            <a:r>
              <a:rPr sz="1100" b="1" dirty="0">
                <a:latin typeface="Arial"/>
                <a:cs typeface="Arial"/>
              </a:rPr>
              <a:t>L.A</a:t>
            </a:r>
            <a:r>
              <a:rPr sz="1100" b="1" spc="-85" dirty="0">
                <a:latin typeface="Arial"/>
                <a:cs typeface="Arial"/>
              </a:rPr>
              <a:t> </a:t>
            </a:r>
            <a:r>
              <a:rPr sz="1100" b="1" spc="-10" dirty="0">
                <a:latin typeface="Arial"/>
                <a:cs typeface="Arial"/>
              </a:rPr>
              <a:t>A</a:t>
            </a:r>
            <a:r>
              <a:rPr sz="1100" b="1" spc="-5" dirty="0">
                <a:latin typeface="Arial"/>
                <a:cs typeface="Arial"/>
              </a:rPr>
              <a:t>PPE</a:t>
            </a:r>
            <a:r>
              <a:rPr sz="1100" b="1" spc="-10" dirty="0">
                <a:latin typeface="Arial"/>
                <a:cs typeface="Arial"/>
              </a:rPr>
              <a:t>A</a:t>
            </a:r>
            <a:r>
              <a:rPr sz="1100" b="1" dirty="0">
                <a:latin typeface="Arial"/>
                <a:cs typeface="Arial"/>
              </a:rPr>
              <a:t>L</a:t>
            </a:r>
            <a:r>
              <a:rPr sz="1100" b="1" spc="-10" dirty="0">
                <a:latin typeface="Arial"/>
                <a:cs typeface="Arial"/>
              </a:rPr>
              <a:t> </a:t>
            </a:r>
            <a:r>
              <a:rPr sz="1100" b="1" dirty="0">
                <a:latin typeface="Arial"/>
                <a:cs typeface="Arial"/>
              </a:rPr>
              <a:t>FO</a:t>
            </a:r>
            <a:r>
              <a:rPr sz="1100" b="1" spc="-15" dirty="0">
                <a:latin typeface="Arial"/>
                <a:cs typeface="Arial"/>
              </a:rPr>
              <a:t>R</a:t>
            </a:r>
            <a:r>
              <a:rPr sz="1100" b="1" dirty="0">
                <a:latin typeface="Arial"/>
                <a:cs typeface="Arial"/>
              </a:rPr>
              <a:t>M</a:t>
            </a:r>
            <a:endParaRPr sz="1100" dirty="0">
              <a:latin typeface="Arial"/>
              <a:cs typeface="Arial"/>
            </a:endParaRPr>
          </a:p>
        </p:txBody>
      </p:sp>
      <p:sp>
        <p:nvSpPr>
          <p:cNvPr id="4" name="object 4">
            <a:extLst>
              <a:ext uri="{FF2B5EF4-FFF2-40B4-BE49-F238E27FC236}">
                <a16:creationId xmlns:a16="http://schemas.microsoft.com/office/drawing/2014/main" id="{51A8DDE7-DF75-84AB-0855-05380FF1A3BB}"/>
              </a:ext>
            </a:extLst>
          </p:cNvPr>
          <p:cNvSpPr txBox="1"/>
          <p:nvPr/>
        </p:nvSpPr>
        <p:spPr>
          <a:xfrm>
            <a:off x="917577" y="6938067"/>
            <a:ext cx="3813175" cy="169277"/>
          </a:xfrm>
          <a:prstGeom prst="rect">
            <a:avLst/>
          </a:prstGeom>
        </p:spPr>
        <p:txBody>
          <a:bodyPr lIns="0" tIns="0" rIns="0" bIns="0">
            <a:spAutoFit/>
          </a:bodyPr>
          <a:lstStyle/>
          <a:p>
            <a:pPr marL="12700">
              <a:defRPr/>
            </a:pPr>
            <a:r>
              <a:rPr sz="1100" b="1" spc="-10" dirty="0">
                <a:latin typeface="Arial"/>
                <a:cs typeface="Arial"/>
              </a:rPr>
              <a:t>R</a:t>
            </a:r>
            <a:r>
              <a:rPr sz="1100" b="1" spc="-5" dirty="0">
                <a:latin typeface="Arial"/>
                <a:cs typeface="Arial"/>
              </a:rPr>
              <a:t>ev</a:t>
            </a:r>
            <a:r>
              <a:rPr sz="1100" b="1" dirty="0">
                <a:latin typeface="Arial"/>
                <a:cs typeface="Arial"/>
              </a:rPr>
              <a:t>i</a:t>
            </a:r>
            <a:r>
              <a:rPr sz="1100" b="1" spc="-5" dirty="0">
                <a:latin typeface="Arial"/>
                <a:cs typeface="Arial"/>
              </a:rPr>
              <a:t>e</a:t>
            </a:r>
            <a:r>
              <a:rPr sz="1100" b="1" dirty="0">
                <a:latin typeface="Arial"/>
                <a:cs typeface="Arial"/>
              </a:rPr>
              <a:t>w</a:t>
            </a:r>
            <a:r>
              <a:rPr sz="1100" b="1" spc="-10" dirty="0">
                <a:latin typeface="Times New Roman"/>
                <a:cs typeface="Times New Roman"/>
              </a:rPr>
              <a:t> </a:t>
            </a:r>
            <a:r>
              <a:rPr sz="1100" b="1" dirty="0">
                <a:latin typeface="Arial"/>
                <a:cs typeface="Arial"/>
              </a:rPr>
              <a:t>M</a:t>
            </a:r>
            <a:r>
              <a:rPr sz="1100" b="1" spc="-5" dirty="0">
                <a:latin typeface="Arial"/>
                <a:cs typeface="Arial"/>
              </a:rPr>
              <a:t>a</a:t>
            </a:r>
            <a:r>
              <a:rPr sz="1100" b="1" spc="-15" dirty="0">
                <a:latin typeface="Arial"/>
                <a:cs typeface="Arial"/>
              </a:rPr>
              <a:t>r</a:t>
            </a:r>
            <a:r>
              <a:rPr sz="1100" b="1" spc="-5" dirty="0">
                <a:latin typeface="Arial"/>
                <a:cs typeface="Arial"/>
              </a:rPr>
              <a:t>k</a:t>
            </a:r>
            <a:r>
              <a:rPr sz="1100" b="1" dirty="0">
                <a:latin typeface="Arial"/>
                <a:cs typeface="Arial"/>
              </a:rPr>
              <a:t>s</a:t>
            </a:r>
            <a:r>
              <a:rPr sz="1100" b="1" spc="10" dirty="0">
                <a:latin typeface="Times New Roman"/>
                <a:cs typeface="Times New Roman"/>
              </a:rPr>
              <a:t> </a:t>
            </a:r>
            <a:r>
              <a:rPr sz="800" i="1" spc="-5" dirty="0">
                <a:latin typeface="Arial"/>
                <a:cs typeface="Arial"/>
              </a:rPr>
              <a:t>(</a:t>
            </a:r>
            <a:r>
              <a:rPr sz="800" i="1" spc="-10" dirty="0">
                <a:latin typeface="Arial"/>
                <a:cs typeface="Arial"/>
              </a:rPr>
              <a:t>P</a:t>
            </a:r>
            <a:r>
              <a:rPr sz="800" i="1" spc="-5" dirty="0">
                <a:latin typeface="Arial"/>
                <a:cs typeface="Arial"/>
              </a:rPr>
              <a:t>lea</a:t>
            </a:r>
            <a:r>
              <a:rPr sz="800" i="1" dirty="0">
                <a:latin typeface="Arial"/>
                <a:cs typeface="Arial"/>
              </a:rPr>
              <a:t>se</a:t>
            </a:r>
            <a:r>
              <a:rPr sz="800" i="1" spc="-20" dirty="0">
                <a:latin typeface="Times New Roman"/>
                <a:cs typeface="Times New Roman"/>
              </a:rPr>
              <a:t> </a:t>
            </a:r>
            <a:r>
              <a:rPr sz="800" i="1" dirty="0">
                <a:latin typeface="Arial"/>
                <a:cs typeface="Arial"/>
              </a:rPr>
              <a:t>c</a:t>
            </a:r>
            <a:r>
              <a:rPr sz="800" i="1" spc="-5" dirty="0">
                <a:latin typeface="Arial"/>
                <a:cs typeface="Arial"/>
              </a:rPr>
              <a:t>o</a:t>
            </a:r>
            <a:r>
              <a:rPr sz="800" i="1" spc="-10" dirty="0">
                <a:latin typeface="Arial"/>
                <a:cs typeface="Arial"/>
              </a:rPr>
              <a:t>m</a:t>
            </a:r>
            <a:r>
              <a:rPr sz="800" i="1" spc="-5" dirty="0">
                <a:latin typeface="Arial"/>
                <a:cs typeface="Arial"/>
              </a:rPr>
              <a:t>ple</a:t>
            </a:r>
            <a:r>
              <a:rPr sz="800" i="1" dirty="0">
                <a:latin typeface="Arial"/>
                <a:cs typeface="Arial"/>
              </a:rPr>
              <a:t>te</a:t>
            </a:r>
            <a:r>
              <a:rPr sz="800" i="1" dirty="0">
                <a:latin typeface="Times New Roman"/>
                <a:cs typeface="Times New Roman"/>
              </a:rPr>
              <a:t> </a:t>
            </a:r>
            <a:r>
              <a:rPr sz="800" i="1" spc="-5" dirty="0">
                <a:latin typeface="Arial"/>
                <a:cs typeface="Arial"/>
              </a:rPr>
              <a:t>on</a:t>
            </a:r>
            <a:r>
              <a:rPr sz="800" i="1" dirty="0">
                <a:latin typeface="Arial"/>
                <a:cs typeface="Arial"/>
              </a:rPr>
              <a:t>e</a:t>
            </a:r>
            <a:r>
              <a:rPr sz="800" i="1" spc="-15" dirty="0">
                <a:latin typeface="Times New Roman"/>
                <a:cs typeface="Times New Roman"/>
              </a:rPr>
              <a:t> </a:t>
            </a:r>
            <a:r>
              <a:rPr sz="800" i="1" dirty="0">
                <a:latin typeface="Arial"/>
                <a:cs typeface="Arial"/>
              </a:rPr>
              <a:t>MQF</a:t>
            </a:r>
            <a:r>
              <a:rPr sz="800" i="1" spc="-10" dirty="0">
                <a:latin typeface="Times New Roman"/>
                <a:cs typeface="Times New Roman"/>
              </a:rPr>
              <a:t> </a:t>
            </a:r>
            <a:r>
              <a:rPr sz="800" i="1" spc="-5" dirty="0">
                <a:latin typeface="Arial"/>
                <a:cs typeface="Arial"/>
              </a:rPr>
              <a:t>l</a:t>
            </a:r>
            <a:r>
              <a:rPr sz="800" i="1" spc="-15" dirty="0">
                <a:latin typeface="Arial"/>
                <a:cs typeface="Arial"/>
              </a:rPr>
              <a:t>e</a:t>
            </a:r>
            <a:r>
              <a:rPr sz="800" i="1" dirty="0">
                <a:latin typeface="Arial"/>
                <a:cs typeface="Arial"/>
              </a:rPr>
              <a:t>v</a:t>
            </a:r>
            <a:r>
              <a:rPr sz="800" i="1" spc="-5" dirty="0">
                <a:latin typeface="Arial"/>
                <a:cs typeface="Arial"/>
              </a:rPr>
              <a:t>e</a:t>
            </a:r>
            <a:r>
              <a:rPr sz="800" i="1" dirty="0">
                <a:latin typeface="Arial"/>
                <a:cs typeface="Arial"/>
              </a:rPr>
              <a:t>l</a:t>
            </a:r>
            <a:r>
              <a:rPr sz="800" i="1" spc="-5" dirty="0">
                <a:latin typeface="Times New Roman"/>
                <a:cs typeface="Times New Roman"/>
              </a:rPr>
              <a:t> </a:t>
            </a:r>
            <a:r>
              <a:rPr sz="800" i="1" spc="-5" dirty="0">
                <a:latin typeface="Arial"/>
                <a:cs typeface="Arial"/>
              </a:rPr>
              <a:t>only</a:t>
            </a:r>
            <a:r>
              <a:rPr sz="800" i="1" dirty="0">
                <a:latin typeface="Arial"/>
                <a:cs typeface="Arial"/>
              </a:rPr>
              <a:t>.</a:t>
            </a:r>
            <a:r>
              <a:rPr sz="800" i="1" spc="20" dirty="0">
                <a:latin typeface="Times New Roman"/>
                <a:cs typeface="Times New Roman"/>
              </a:rPr>
              <a:t> </a:t>
            </a:r>
            <a:r>
              <a:rPr sz="800" i="1" spc="-5" dirty="0">
                <a:latin typeface="Arial"/>
                <a:cs typeface="Arial"/>
              </a:rPr>
              <a:t>N</a:t>
            </a:r>
            <a:r>
              <a:rPr sz="800" i="1" spc="-20" dirty="0">
                <a:latin typeface="Arial"/>
                <a:cs typeface="Arial"/>
              </a:rPr>
              <a:t>o</a:t>
            </a:r>
            <a:r>
              <a:rPr sz="800" i="1" dirty="0">
                <a:latin typeface="Arial"/>
                <a:cs typeface="Arial"/>
              </a:rPr>
              <a:t>t</a:t>
            </a:r>
            <a:r>
              <a:rPr sz="800" i="1" spc="20" dirty="0">
                <a:latin typeface="Times New Roman"/>
                <a:cs typeface="Times New Roman"/>
              </a:rPr>
              <a:t> </a:t>
            </a:r>
            <a:r>
              <a:rPr sz="800" i="1" spc="-5" dirty="0">
                <a:latin typeface="Arial"/>
                <a:cs typeface="Arial"/>
              </a:rPr>
              <a:t>app</a:t>
            </a:r>
            <a:r>
              <a:rPr sz="800" i="1" spc="-15" dirty="0">
                <a:latin typeface="Arial"/>
                <a:cs typeface="Arial"/>
              </a:rPr>
              <a:t>l</a:t>
            </a:r>
            <a:r>
              <a:rPr sz="800" i="1" spc="-5" dirty="0">
                <a:latin typeface="Arial"/>
                <a:cs typeface="Arial"/>
              </a:rPr>
              <a:t>i</a:t>
            </a:r>
            <a:r>
              <a:rPr sz="800" i="1" spc="5" dirty="0">
                <a:latin typeface="Arial"/>
                <a:cs typeface="Arial"/>
              </a:rPr>
              <a:t>c</a:t>
            </a:r>
            <a:r>
              <a:rPr sz="800" i="1" spc="-5" dirty="0">
                <a:latin typeface="Arial"/>
                <a:cs typeface="Arial"/>
              </a:rPr>
              <a:t>abl</a:t>
            </a:r>
            <a:r>
              <a:rPr sz="800" i="1" dirty="0">
                <a:latin typeface="Arial"/>
                <a:cs typeface="Arial"/>
              </a:rPr>
              <a:t>e</a:t>
            </a:r>
            <a:r>
              <a:rPr sz="800" i="1" spc="-10" dirty="0">
                <a:latin typeface="Times New Roman"/>
                <a:cs typeface="Times New Roman"/>
              </a:rPr>
              <a:t> </a:t>
            </a:r>
            <a:r>
              <a:rPr sz="800" i="1" dirty="0">
                <a:latin typeface="Arial"/>
                <a:cs typeface="Arial"/>
              </a:rPr>
              <a:t>f</a:t>
            </a:r>
            <a:r>
              <a:rPr sz="800" i="1" spc="-5" dirty="0">
                <a:latin typeface="Arial"/>
                <a:cs typeface="Arial"/>
              </a:rPr>
              <a:t>o</a:t>
            </a:r>
            <a:r>
              <a:rPr sz="800" i="1" dirty="0">
                <a:latin typeface="Arial"/>
                <a:cs typeface="Arial"/>
              </a:rPr>
              <a:t>r</a:t>
            </a:r>
            <a:r>
              <a:rPr sz="800" i="1" spc="10" dirty="0">
                <a:latin typeface="Times New Roman"/>
                <a:cs typeface="Times New Roman"/>
              </a:rPr>
              <a:t> </a:t>
            </a:r>
            <a:r>
              <a:rPr sz="800" i="1" spc="-5" dirty="0">
                <a:latin typeface="Arial"/>
                <a:cs typeface="Arial"/>
              </a:rPr>
              <a:t>Re-</a:t>
            </a:r>
            <a:r>
              <a:rPr sz="800" i="1" spc="-20" dirty="0">
                <a:latin typeface="Arial"/>
                <a:cs typeface="Arial"/>
              </a:rPr>
              <a:t>s</a:t>
            </a:r>
            <a:r>
              <a:rPr sz="800" i="1" spc="-25" dirty="0">
                <a:latin typeface="Arial"/>
                <a:cs typeface="Arial"/>
              </a:rPr>
              <a:t>i</a:t>
            </a:r>
            <a:r>
              <a:rPr sz="800" i="1" spc="-20" dirty="0">
                <a:latin typeface="Arial"/>
                <a:cs typeface="Arial"/>
              </a:rPr>
              <a:t>t</a:t>
            </a:r>
            <a:r>
              <a:rPr sz="800" i="1" dirty="0">
                <a:latin typeface="Arial"/>
                <a:cs typeface="Arial"/>
              </a:rPr>
              <a:t>)</a:t>
            </a:r>
            <a:endParaRPr sz="800" dirty="0">
              <a:latin typeface="Arial"/>
              <a:cs typeface="Arial"/>
            </a:endParaRPr>
          </a:p>
        </p:txBody>
      </p:sp>
      <p:graphicFrame>
        <p:nvGraphicFramePr>
          <p:cNvPr id="3" name="object 3">
            <a:extLst>
              <a:ext uri="{FF2B5EF4-FFF2-40B4-BE49-F238E27FC236}">
                <a16:creationId xmlns:a16="http://schemas.microsoft.com/office/drawing/2014/main" id="{12C81B13-4487-1293-F97D-B929A38D6AC4}"/>
              </a:ext>
            </a:extLst>
          </p:cNvPr>
          <p:cNvGraphicFramePr>
            <a:graphicFrameLocks noGrp="1"/>
          </p:cNvGraphicFramePr>
          <p:nvPr/>
        </p:nvGraphicFramePr>
        <p:xfrm>
          <a:off x="925515" y="1975537"/>
          <a:ext cx="5672137" cy="4633231"/>
        </p:xfrm>
        <a:graphic>
          <a:graphicData uri="http://schemas.openxmlformats.org/drawingml/2006/table">
            <a:tbl>
              <a:tblPr/>
              <a:tblGrid>
                <a:gridCol w="1887537">
                  <a:extLst>
                    <a:ext uri="{9D8B030D-6E8A-4147-A177-3AD203B41FA5}">
                      <a16:colId xmlns:a16="http://schemas.microsoft.com/office/drawing/2014/main" val="996410123"/>
                    </a:ext>
                  </a:extLst>
                </a:gridCol>
                <a:gridCol w="3784600">
                  <a:extLst>
                    <a:ext uri="{9D8B030D-6E8A-4147-A177-3AD203B41FA5}">
                      <a16:colId xmlns:a16="http://schemas.microsoft.com/office/drawing/2014/main" val="110307919"/>
                    </a:ext>
                  </a:extLst>
                </a:gridCol>
              </a:tblGrid>
              <a:tr h="179388">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7371174"/>
                  </a:ext>
                </a:extLst>
              </a:tr>
              <a:tr h="179388">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IC Number/ Passport No.:</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738419"/>
                  </a:ext>
                </a:extLst>
              </a:tr>
              <a:tr h="179388">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Date: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Aptitude Test</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9595431"/>
                  </a:ext>
                </a:extLst>
              </a:tr>
              <a:tr h="547001">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Appeal for:</a:t>
                      </a:r>
                    </a:p>
                    <a:p>
                      <a:pPr marL="133350" marR="0" lvl="0" indent="0" algn="l" defTabSz="914400" rtl="0" eaLnBrk="1" fontAlgn="base" latinLnBrk="0" hangingPunct="1">
                        <a:lnSpc>
                          <a:spcPct val="100000"/>
                        </a:lnSpc>
                        <a:spcBef>
                          <a:spcPts val="25"/>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[Please Tick √ One Only]</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marL="2333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33363" marR="0" lvl="0" indent="0" algn="l" defTabSz="914400" rtl="0" eaLnBrk="1" fontAlgn="base" latinLnBrk="0" hangingPunct="1">
                        <a:lnSpc>
                          <a:spcPct val="100000"/>
                        </a:lnSpc>
                        <a:spcBef>
                          <a:spcPts val="125"/>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Review Marks        Re-sit</a:t>
                      </a:r>
                    </a:p>
                    <a:p>
                      <a:pPr marL="233363"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33363"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Portfolio Re-submission</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4848886"/>
                  </a:ext>
                </a:extLst>
              </a:tr>
              <a:tr h="360363">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Level of Study:</a:t>
                      </a:r>
                    </a:p>
                    <a:p>
                      <a:pPr marL="133350" marR="0" lvl="0" indent="0" algn="l" defTabSz="914400" rtl="0" eaLnBrk="1" fontAlgn="base" latinLnBrk="0" hangingPunct="1">
                        <a:lnSpc>
                          <a:spcPct val="100000"/>
                        </a:lnSpc>
                        <a:spcBef>
                          <a:spcPts val="50"/>
                        </a:spcBef>
                        <a:spcAft>
                          <a:spcPct val="0"/>
                        </a:spcAft>
                        <a:buClrTx/>
                        <a:buSzTx/>
                        <a:buFontTx/>
                        <a:buNone/>
                        <a:tabLst/>
                      </a:pPr>
                      <a:r>
                        <a:rPr kumimoji="0" lang="en-US" altLang="en-US"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[Please Tick √ One Only]</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marL="231775">
                        <a:spcBef>
                          <a:spcPct val="20000"/>
                        </a:spcBef>
                        <a:tabLst>
                          <a:tab pos="1576388" algn="l"/>
                        </a:tabLst>
                        <a:defRPr sz="1600">
                          <a:solidFill>
                            <a:schemeClr val="tx1"/>
                          </a:solidFill>
                          <a:latin typeface="Calibri" panose="020F0502020204030204" pitchFamily="34" charset="0"/>
                        </a:defRPr>
                      </a:lvl1pPr>
                      <a:lvl2pPr marL="742950" indent="-285750">
                        <a:spcBef>
                          <a:spcPct val="20000"/>
                        </a:spcBef>
                        <a:tabLst>
                          <a:tab pos="1576388" algn="l"/>
                        </a:tabLst>
                        <a:defRPr sz="1600">
                          <a:solidFill>
                            <a:schemeClr val="tx1"/>
                          </a:solidFill>
                          <a:latin typeface="Calibri" panose="020F0502020204030204" pitchFamily="34" charset="0"/>
                        </a:defRPr>
                      </a:lvl2pPr>
                      <a:lvl3pPr marL="1143000" indent="-228600">
                        <a:spcBef>
                          <a:spcPct val="20000"/>
                        </a:spcBef>
                        <a:tabLst>
                          <a:tab pos="1576388" algn="l"/>
                        </a:tabLst>
                        <a:defRPr sz="1600">
                          <a:solidFill>
                            <a:schemeClr val="tx1"/>
                          </a:solidFill>
                          <a:latin typeface="Calibri" panose="020F0502020204030204" pitchFamily="34" charset="0"/>
                        </a:defRPr>
                      </a:lvl3pPr>
                      <a:lvl4pPr marL="1600200" indent="-228600">
                        <a:spcBef>
                          <a:spcPct val="20000"/>
                        </a:spcBef>
                        <a:tabLst>
                          <a:tab pos="1576388" algn="l"/>
                        </a:tabLst>
                        <a:defRPr sz="1600">
                          <a:solidFill>
                            <a:schemeClr val="tx1"/>
                          </a:solidFill>
                          <a:latin typeface="Calibri" panose="020F0502020204030204" pitchFamily="34" charset="0"/>
                        </a:defRPr>
                      </a:lvl4pPr>
                      <a:lvl5pPr marL="2057400" indent="-228600">
                        <a:spcBef>
                          <a:spcPct val="20000"/>
                        </a:spcBef>
                        <a:tabLst>
                          <a:tab pos="1576388"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576388"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576388"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576388"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576388" algn="l"/>
                        </a:tabLst>
                        <a:defRPr sz="1600">
                          <a:solidFill>
                            <a:schemeClr val="tx1"/>
                          </a:solidFill>
                          <a:latin typeface="Calibri" panose="020F0502020204030204" pitchFamily="34" charset="0"/>
                        </a:defRPr>
                      </a:lvl9pPr>
                    </a:lstStyle>
                    <a:p>
                      <a:pPr marL="231775" marR="0" lvl="0" indent="0" algn="l" defTabSz="914400" rtl="0" eaLnBrk="1" fontAlgn="base" latinLnBrk="0" hangingPunct="1">
                        <a:lnSpc>
                          <a:spcPct val="100000"/>
                        </a:lnSpc>
                        <a:spcBef>
                          <a:spcPct val="0"/>
                        </a:spcBef>
                        <a:spcAft>
                          <a:spcPct val="0"/>
                        </a:spcAft>
                        <a:buClrTx/>
                        <a:buSzTx/>
                        <a:buFontTx/>
                        <a:buNone/>
                        <a:tabLst>
                          <a:tab pos="1576388" algn="l"/>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MQF Level 6	MQF Level 7</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5262422"/>
                  </a:ext>
                </a:extLst>
              </a:tr>
              <a:tr h="338140">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Reason for Appeal:</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6846003"/>
                  </a:ext>
                </a:extLst>
              </a:tr>
              <a:tr h="63497">
                <a:tc gridSpan="2">
                  <a:txBody>
                    <a:body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Approved by: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66675" marR="0" lvl="0" indent="0" algn="l" defTabSz="914400" rtl="0" eaLnBrk="1" fontAlgn="base" latinLnBrk="0" hangingPunct="1">
                        <a:lnSpc>
                          <a:spcPts val="1138"/>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7042629"/>
                  </a:ext>
                </a:extLst>
              </a:tr>
              <a:tr h="63497">
                <a:tc>
                  <a:txBody>
                    <a:bodyPr/>
                    <a:lstStyle/>
                    <a:p>
                      <a:pPr marL="13335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Assessor’s 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66675" marR="0" lvl="0" indent="0" algn="l" defTabSz="914400" rtl="0" eaLnBrk="1" fontAlgn="base" latinLnBrk="0" hangingPunct="1">
                        <a:lnSpc>
                          <a:spcPts val="1138"/>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1658839"/>
                  </a:ext>
                </a:extLst>
              </a:tr>
              <a:tr h="63497">
                <a:tc>
                  <a:txBody>
                    <a:bodyPr/>
                    <a:lstStyle/>
                    <a:p>
                      <a:pPr marL="13335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Signature:  </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66675" marR="0" lvl="0" indent="0" algn="l" defTabSz="914400" rtl="0" eaLnBrk="1" fontAlgn="base" latinLnBrk="0" hangingPunct="1">
                        <a:lnSpc>
                          <a:spcPts val="1138"/>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91554"/>
                  </a:ext>
                </a:extLst>
              </a:tr>
              <a:tr h="63497">
                <a:tc>
                  <a:txBody>
                    <a:bodyPr/>
                    <a:lstStyle/>
                    <a:p>
                      <a:pPr marL="13335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Date: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66675" marR="0" lvl="0" indent="0" algn="l" defTabSz="914400" rtl="0" eaLnBrk="1" fontAlgn="base" latinLnBrk="0" hangingPunct="1">
                        <a:lnSpc>
                          <a:spcPts val="1138"/>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9972239"/>
                  </a:ext>
                </a:extLst>
              </a:tr>
              <a:tr h="177800">
                <a:tc gridSpan="2">
                  <a:txBody>
                    <a:body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Payment transfer to:</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580063"/>
                  </a:ext>
                </a:extLst>
              </a:tr>
              <a:tr h="177800">
                <a:tc>
                  <a:txBody>
                    <a:body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Bank:</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1717271"/>
                  </a:ext>
                </a:extLst>
              </a:tr>
              <a:tr h="177800">
                <a:tc>
                  <a:txBody>
                    <a:bodyPr/>
                    <a:lstStyle>
                      <a:lvl1pPr marL="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335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Account 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1628667"/>
                  </a:ext>
                </a:extLst>
              </a:tr>
              <a:tr h="177800">
                <a:tc>
                  <a:txBody>
                    <a:bodyPr/>
                    <a:lstStyle>
                      <a:lvl1pPr marL="136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652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Account No:</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0637869"/>
                  </a:ext>
                </a:extLst>
              </a:tr>
              <a:tr h="361950">
                <a:tc gridSpan="2">
                  <a:txBody>
                    <a:bodyPr/>
                    <a:lstStyle>
                      <a:lvl1pPr marL="136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6525" marR="0" lvl="0" indent="0" algn="l" defTabSz="914400" rtl="0" eaLnBrk="1" fontAlgn="base" latinLnBrk="0" hangingPunct="1">
                        <a:lnSpc>
                          <a:spcPts val="1113"/>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Please email payment slip to: </a:t>
                      </a:r>
                      <a:r>
                        <a:rPr kumimoji="0" lang="en-US" altLang="en-US" sz="1100" b="0" i="0" u="sng" strike="noStrike" cap="none" normalizeH="0" baseline="0" dirty="0">
                          <a:ln>
                            <a:noFill/>
                          </a:ln>
                          <a:solidFill>
                            <a:srgbClr val="0462C1"/>
                          </a:solidFill>
                          <a:effectLst/>
                          <a:latin typeface="Arial" panose="020B0604020202020204" pitchFamily="34" charset="0"/>
                          <a:cs typeface="Arial" panose="020B0604020202020204" pitchFamily="34" charset="0"/>
                          <a:hlinkClick r:id="rId3"/>
                        </a:rPr>
                        <a:t>apel@lincoln.edu.my</a:t>
                      </a:r>
                      <a:r>
                        <a:rPr kumimoji="0" lang="en-US" altLang="en-US" sz="1100" b="0" i="0" u="none" strike="noStrike" cap="none" normalizeH="0" baseline="0" dirty="0">
                          <a:ln>
                            <a:noFill/>
                          </a:ln>
                          <a:solidFill>
                            <a:srgbClr val="0361C1"/>
                          </a:solidFill>
                          <a:effectLst/>
                          <a:latin typeface="Arial" panose="020B0604020202020204" pitchFamily="34" charset="0"/>
                          <a:cs typeface="Arial" panose="020B0604020202020204" pitchFamily="34" charset="0"/>
                          <a:hlinkClick r:id="rId3"/>
                        </a:rPr>
                        <a:t>.</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36525" marR="0" lvl="0" indent="0" algn="l" defTabSz="914400" rtl="0" eaLnBrk="1" fontAlgn="base" latinLnBrk="0" hangingPunct="1">
                        <a:lnSpc>
                          <a:spcPts val="1113"/>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Provide your full name, contact no., and NRIC/ Passport No. in the email.</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3611198953"/>
                  </a:ext>
                </a:extLst>
              </a:tr>
              <a:tr h="177800">
                <a:tc gridSpan="2">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For Office Use Only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MY"/>
                    </a:p>
                  </a:txBody>
                  <a:tcPr/>
                </a:tc>
                <a:extLst>
                  <a:ext uri="{0D108BD9-81ED-4DB2-BD59-A6C34878D82A}">
                    <a16:rowId xmlns:a16="http://schemas.microsoft.com/office/drawing/2014/main" val="844704412"/>
                  </a:ext>
                </a:extLst>
              </a:tr>
              <a:tr h="179388">
                <a:tc gridSpan="2">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Received by: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688500"/>
                  </a:ext>
                </a:extLst>
              </a:tr>
              <a:tr h="1793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Receipt No:</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8912303"/>
                  </a:ext>
                </a:extLst>
              </a:tr>
              <a:tr h="180975">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8594888"/>
                  </a:ext>
                </a:extLst>
              </a:tr>
              <a:tr h="205739">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Signature: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055680"/>
                  </a:ext>
                </a:extLst>
              </a:tr>
              <a:tr h="182563">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Date: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5497637"/>
                  </a:ext>
                </a:extLst>
              </a:tr>
            </a:tbl>
          </a:graphicData>
        </a:graphic>
      </p:graphicFrame>
      <p:sp>
        <p:nvSpPr>
          <p:cNvPr id="2105" name="object 7">
            <a:extLst>
              <a:ext uri="{FF2B5EF4-FFF2-40B4-BE49-F238E27FC236}">
                <a16:creationId xmlns:a16="http://schemas.microsoft.com/office/drawing/2014/main" id="{CC9D9C9D-B742-D792-8EFF-42231C6E2FC5}"/>
              </a:ext>
            </a:extLst>
          </p:cNvPr>
          <p:cNvSpPr>
            <a:spLocks/>
          </p:cNvSpPr>
          <p:nvPr/>
        </p:nvSpPr>
        <p:spPr bwMode="auto">
          <a:xfrm>
            <a:off x="2857500" y="2333627"/>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sp>
        <p:nvSpPr>
          <p:cNvPr id="2106" name="object 8">
            <a:extLst>
              <a:ext uri="{FF2B5EF4-FFF2-40B4-BE49-F238E27FC236}">
                <a16:creationId xmlns:a16="http://schemas.microsoft.com/office/drawing/2014/main" id="{914367FB-C553-AE57-847D-9E8B976EFB46}"/>
              </a:ext>
            </a:extLst>
          </p:cNvPr>
          <p:cNvSpPr>
            <a:spLocks/>
          </p:cNvSpPr>
          <p:nvPr/>
        </p:nvSpPr>
        <p:spPr bwMode="auto">
          <a:xfrm>
            <a:off x="3076575" y="2519365"/>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sp>
        <p:nvSpPr>
          <p:cNvPr id="2107" name="object 9">
            <a:extLst>
              <a:ext uri="{FF2B5EF4-FFF2-40B4-BE49-F238E27FC236}">
                <a16:creationId xmlns:a16="http://schemas.microsoft.com/office/drawing/2014/main" id="{4AEAC770-F379-C588-0768-0213716D8E45}"/>
              </a:ext>
            </a:extLst>
          </p:cNvPr>
          <p:cNvSpPr>
            <a:spLocks/>
          </p:cNvSpPr>
          <p:nvPr/>
        </p:nvSpPr>
        <p:spPr bwMode="auto">
          <a:xfrm>
            <a:off x="4229100" y="2517777"/>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graphicFrame>
        <p:nvGraphicFramePr>
          <p:cNvPr id="5" name="object 5">
            <a:extLst>
              <a:ext uri="{FF2B5EF4-FFF2-40B4-BE49-F238E27FC236}">
                <a16:creationId xmlns:a16="http://schemas.microsoft.com/office/drawing/2014/main" id="{7B07D2CC-EDD1-4D3E-2933-7F0ED166E689}"/>
              </a:ext>
            </a:extLst>
          </p:cNvPr>
          <p:cNvGraphicFramePr>
            <a:graphicFrameLocks noGrp="1"/>
          </p:cNvGraphicFramePr>
          <p:nvPr/>
        </p:nvGraphicFramePr>
        <p:xfrm>
          <a:off x="935038" y="7186676"/>
          <a:ext cx="5727700" cy="2579624"/>
        </p:xfrm>
        <a:graphic>
          <a:graphicData uri="http://schemas.openxmlformats.org/drawingml/2006/table">
            <a:tbl>
              <a:tblPr/>
              <a:tblGrid>
                <a:gridCol w="1908175">
                  <a:extLst>
                    <a:ext uri="{9D8B030D-6E8A-4147-A177-3AD203B41FA5}">
                      <a16:colId xmlns:a16="http://schemas.microsoft.com/office/drawing/2014/main" val="1647636861"/>
                    </a:ext>
                  </a:extLst>
                </a:gridCol>
                <a:gridCol w="1909762">
                  <a:extLst>
                    <a:ext uri="{9D8B030D-6E8A-4147-A177-3AD203B41FA5}">
                      <a16:colId xmlns:a16="http://schemas.microsoft.com/office/drawing/2014/main" val="2922844727"/>
                    </a:ext>
                  </a:extLst>
                </a:gridCol>
                <a:gridCol w="1909763">
                  <a:extLst>
                    <a:ext uri="{9D8B030D-6E8A-4147-A177-3AD203B41FA5}">
                      <a16:colId xmlns:a16="http://schemas.microsoft.com/office/drawing/2014/main" val="2284312772"/>
                    </a:ext>
                  </a:extLst>
                </a:gridCol>
              </a:tblGrid>
              <a:tr h="161011">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MQF</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Level</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18922"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Marks</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Obtain</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Before</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18922"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Marks</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Obtain</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After</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18922" cap="flat" cmpd="sng" algn="ctr">
                      <a:solidFill>
                        <a:srgbClr val="D9D9D9"/>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471564040"/>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Bahasa</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Malaysia</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Language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18922"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18922"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18922"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1890841"/>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English</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Language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7388336"/>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Numerical</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Literacy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7502659"/>
                  </a:ext>
                </a:extLst>
              </a:tr>
              <a:tr h="261581">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8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General</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Knowledge, Critical</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Thinking and Digital Literacy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6156478"/>
                  </a:ext>
                </a:extLst>
              </a:tr>
              <a:tr h="161011">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MQF</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Level</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20446"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Marks</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Obtain</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Before</a:t>
                      </a:r>
                      <a:r>
                        <a:rPr kumimoji="0" lang="en-US"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20446"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3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Marks</a:t>
                      </a:r>
                      <a:r>
                        <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Obtain</a:t>
                      </a:r>
                      <a:r>
                        <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After</a:t>
                      </a:r>
                      <a:r>
                        <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20446" cap="flat" cmpd="sng" algn="ctr">
                      <a:solidFill>
                        <a:srgbClr val="D9D9D9"/>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4222309105"/>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Bahasa</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Malaysia</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Language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20446"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20446"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20446" cap="flat" cmpd="sng" algn="ctr">
                      <a:solidFill>
                        <a:srgbClr val="D9D9D9"/>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430664"/>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English</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Language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9663834"/>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Numerical</a:t>
                      </a: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Literacy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9264155"/>
                  </a:ext>
                </a:extLst>
              </a:tr>
              <a:tr h="297251">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General</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Knowledge, Critical</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Thinking and Digital Literacy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7843609"/>
                  </a:ext>
                </a:extLst>
              </a:tr>
              <a:tr h="163488">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Approved</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by:</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gridSpan="2">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15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3319349016"/>
                  </a:ext>
                </a:extLst>
              </a:tr>
              <a:tr h="16348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Assessor’s Name: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gridSpan="2">
                  <a:txBody>
                    <a:bodyPr/>
                    <a:lstStyle/>
                    <a:p>
                      <a:pPr marL="66675" marR="0" lvl="0" indent="0" algn="l" defTabSz="914400" rtl="0" eaLnBrk="1" fontAlgn="base" latinLnBrk="0" hangingPunct="1">
                        <a:lnSpc>
                          <a:spcPts val="115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1196376157"/>
                  </a:ext>
                </a:extLst>
              </a:tr>
              <a:tr h="163488">
                <a:tc>
                  <a:txBody>
                    <a:bodyPr/>
                    <a:lstStyle/>
                    <a:p>
                      <a:pPr marL="66675"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Signature:  </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gridSpan="2">
                  <a:txBody>
                    <a:bodyPr/>
                    <a:lstStyle/>
                    <a:p>
                      <a:pPr marL="66675" marR="0" lvl="0" indent="0" algn="l" defTabSz="914400" rtl="0" eaLnBrk="1" fontAlgn="base" latinLnBrk="0" hangingPunct="1">
                        <a:lnSpc>
                          <a:spcPts val="115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3047379983"/>
                  </a:ext>
                </a:extLst>
              </a:tr>
              <a:tr h="164008">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Date:</a:t>
                      </a: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gridSpan="2">
                  <a:txBody>
                    <a:bodyPr/>
                    <a:lstStyle/>
                    <a:p>
                      <a:pPr marL="66675" marR="0" lvl="0" indent="0" algn="l" defTabSz="914400" rtl="0" eaLnBrk="1" fontAlgn="base" latinLnBrk="0" hangingPunct="1">
                        <a:lnSpc>
                          <a:spcPts val="115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7365" cap="flat" cmpd="sng" algn="ctr">
                      <a:solidFill>
                        <a:srgbClr val="BDBDBD"/>
                      </a:solidFill>
                      <a:prstDash val="solid"/>
                      <a:round/>
                      <a:headEnd type="none" w="med" len="med"/>
                      <a:tailEnd type="none" w="med" len="med"/>
                    </a:lnL>
                    <a:lnR w="7365" cap="flat" cmpd="sng" algn="ctr">
                      <a:solidFill>
                        <a:srgbClr val="BDBDBD"/>
                      </a:solidFill>
                      <a:prstDash val="solid"/>
                      <a:round/>
                      <a:headEnd type="none" w="med" len="med"/>
                      <a:tailEnd type="none" w="med" len="med"/>
                    </a:lnR>
                    <a:lnT w="7365" cap="flat" cmpd="sng" algn="ctr">
                      <a:solidFill>
                        <a:srgbClr val="BDBDBD"/>
                      </a:solidFill>
                      <a:prstDash val="solid"/>
                      <a:round/>
                      <a:headEnd type="none" w="med" len="med"/>
                      <a:tailEnd type="none" w="med" len="med"/>
                    </a:lnT>
                    <a:lnB w="7365" cap="flat" cmpd="sng" algn="ctr">
                      <a:solidFill>
                        <a:srgbClr val="BDBDBD"/>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543246116"/>
                  </a:ext>
                </a:extLst>
              </a:tr>
            </a:tbl>
          </a:graphicData>
        </a:graphic>
      </p:graphicFrame>
      <p:sp>
        <p:nvSpPr>
          <p:cNvPr id="2157" name="object 10">
            <a:extLst>
              <a:ext uri="{FF2B5EF4-FFF2-40B4-BE49-F238E27FC236}">
                <a16:creationId xmlns:a16="http://schemas.microsoft.com/office/drawing/2014/main" id="{00EA75A9-ECDE-D3A2-3729-994E99A0D175}"/>
              </a:ext>
            </a:extLst>
          </p:cNvPr>
          <p:cNvSpPr>
            <a:spLocks/>
          </p:cNvSpPr>
          <p:nvPr/>
        </p:nvSpPr>
        <p:spPr bwMode="auto">
          <a:xfrm>
            <a:off x="2857500" y="3060702"/>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sp>
        <p:nvSpPr>
          <p:cNvPr id="2158" name="object 11">
            <a:extLst>
              <a:ext uri="{FF2B5EF4-FFF2-40B4-BE49-F238E27FC236}">
                <a16:creationId xmlns:a16="http://schemas.microsoft.com/office/drawing/2014/main" id="{B03218E4-F4BE-4798-1183-E82207B40F2E}"/>
              </a:ext>
            </a:extLst>
          </p:cNvPr>
          <p:cNvSpPr>
            <a:spLocks/>
          </p:cNvSpPr>
          <p:nvPr/>
        </p:nvSpPr>
        <p:spPr bwMode="auto">
          <a:xfrm>
            <a:off x="4227513" y="3060702"/>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a:p>
        </p:txBody>
      </p:sp>
      <p:sp>
        <p:nvSpPr>
          <p:cNvPr id="2159" name="object 12">
            <a:extLst>
              <a:ext uri="{FF2B5EF4-FFF2-40B4-BE49-F238E27FC236}">
                <a16:creationId xmlns:a16="http://schemas.microsoft.com/office/drawing/2014/main" id="{7DBB7EEA-A61D-C2A6-A296-93CE38D9529D}"/>
              </a:ext>
            </a:extLst>
          </p:cNvPr>
          <p:cNvSpPr>
            <a:spLocks/>
          </p:cNvSpPr>
          <p:nvPr/>
        </p:nvSpPr>
        <p:spPr bwMode="auto">
          <a:xfrm>
            <a:off x="2857500" y="2832102"/>
            <a:ext cx="133350" cy="142875"/>
          </a:xfrm>
          <a:custGeom>
            <a:avLst/>
            <a:gdLst>
              <a:gd name="T0" fmla="*/ 0 w 133350"/>
              <a:gd name="T1" fmla="*/ 142874 h 142875"/>
              <a:gd name="T2" fmla="*/ 133349 w 133350"/>
              <a:gd name="T3" fmla="*/ 142874 h 142875"/>
              <a:gd name="T4" fmla="*/ 133349 w 133350"/>
              <a:gd name="T5" fmla="*/ 0 h 142875"/>
              <a:gd name="T6" fmla="*/ 0 w 133350"/>
              <a:gd name="T7" fmla="*/ 0 h 142875"/>
              <a:gd name="T8" fmla="*/ 0 w 133350"/>
              <a:gd name="T9" fmla="*/ 142874 h 142875"/>
            </a:gdLst>
            <a:ahLst/>
            <a:cxnLst>
              <a:cxn ang="0">
                <a:pos x="T0" y="T1"/>
              </a:cxn>
              <a:cxn ang="0">
                <a:pos x="T2" y="T3"/>
              </a:cxn>
              <a:cxn ang="0">
                <a:pos x="T4" y="T5"/>
              </a:cxn>
              <a:cxn ang="0">
                <a:pos x="T6" y="T7"/>
              </a:cxn>
              <a:cxn ang="0">
                <a:pos x="T8" y="T9"/>
              </a:cxn>
            </a:cxnLst>
            <a:rect l="0" t="0" r="r" b="b"/>
            <a:pathLst>
              <a:path w="133350" h="142875">
                <a:moveTo>
                  <a:pt x="0" y="142874"/>
                </a:moveTo>
                <a:lnTo>
                  <a:pt x="133349" y="142874"/>
                </a:lnTo>
                <a:lnTo>
                  <a:pt x="133349" y="0"/>
                </a:lnTo>
                <a:lnTo>
                  <a:pt x="0" y="0"/>
                </a:lnTo>
                <a:lnTo>
                  <a:pt x="0" y="14287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MY" dirty="0"/>
          </a:p>
        </p:txBody>
      </p:sp>
      <p:sp>
        <p:nvSpPr>
          <p:cNvPr id="6" name="TextBox 4">
            <a:extLst>
              <a:ext uri="{FF2B5EF4-FFF2-40B4-BE49-F238E27FC236}">
                <a16:creationId xmlns:a16="http://schemas.microsoft.com/office/drawing/2014/main" id="{20FD2E1F-71CC-7C37-B45F-68020FAAB54B}"/>
              </a:ext>
            </a:extLst>
          </p:cNvPr>
          <p:cNvSpPr txBox="1"/>
          <p:nvPr/>
        </p:nvSpPr>
        <p:spPr>
          <a:xfrm>
            <a:off x="1940021" y="690032"/>
            <a:ext cx="4663981"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Appendix D: Appeal Form</a:t>
            </a:r>
          </a:p>
        </p:txBody>
      </p:sp>
      <p:sp>
        <p:nvSpPr>
          <p:cNvPr id="7" name="TextBox 5">
            <a:extLst>
              <a:ext uri="{FF2B5EF4-FFF2-40B4-BE49-F238E27FC236}">
                <a16:creationId xmlns:a16="http://schemas.microsoft.com/office/drawing/2014/main" id="{5B38FF13-8296-6D3A-E964-7BA8492BAB55}"/>
              </a:ext>
            </a:extLst>
          </p:cNvPr>
          <p:cNvSpPr txBox="1"/>
          <p:nvPr/>
        </p:nvSpPr>
        <p:spPr>
          <a:xfrm>
            <a:off x="1339850" y="690032"/>
            <a:ext cx="654464"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7.4</a:t>
            </a:r>
          </a:p>
        </p:txBody>
      </p:sp>
      <p:pic>
        <p:nvPicPr>
          <p:cNvPr id="11" name="Picture 10">
            <a:extLst>
              <a:ext uri="{FF2B5EF4-FFF2-40B4-BE49-F238E27FC236}">
                <a16:creationId xmlns:a16="http://schemas.microsoft.com/office/drawing/2014/main" id="{55DFB332-0599-5301-28A2-4EC176EFDD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859" y="1276014"/>
            <a:ext cx="2482785" cy="480453"/>
          </a:xfrm>
          <a:prstGeom prst="rect">
            <a:avLst/>
          </a:prstGeom>
        </p:spPr>
      </p:pic>
      <p:sp>
        <p:nvSpPr>
          <p:cNvPr id="8" name="TextBox 23">
            <a:extLst>
              <a:ext uri="{FF2B5EF4-FFF2-40B4-BE49-F238E27FC236}">
                <a16:creationId xmlns:a16="http://schemas.microsoft.com/office/drawing/2014/main" id="{4A362552-06CE-AF67-F4F9-D5C3C20719AE}"/>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44</a:t>
            </a:r>
          </a:p>
        </p:txBody>
      </p:sp>
      <p:sp>
        <p:nvSpPr>
          <p:cNvPr id="9" name="TextBox 16">
            <a:extLst>
              <a:ext uri="{FF2B5EF4-FFF2-40B4-BE49-F238E27FC236}">
                <a16:creationId xmlns:a16="http://schemas.microsoft.com/office/drawing/2014/main" id="{B5C0182A-94B8-A0C1-FA1E-A4FD6DB80D91}"/>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0" name="TextBox 47">
            <a:extLst>
              <a:ext uri="{FF2B5EF4-FFF2-40B4-BE49-F238E27FC236}">
                <a16:creationId xmlns:a16="http://schemas.microsoft.com/office/drawing/2014/main" id="{25BE7309-455A-685B-19F5-FA2F39963151}"/>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Staff Handbook</a:t>
            </a:r>
          </a:p>
          <a:p>
            <a:pPr algn="r">
              <a:lnSpc>
                <a:spcPts val="1200"/>
              </a:lnSpc>
            </a:pPr>
            <a:endParaRPr lang="en-US" sz="1000" dirty="0">
              <a:solidFill>
                <a:srgbClr val="000000"/>
              </a:solidFill>
              <a:latin typeface="Public Sans"/>
              <a:ea typeface="Public Sans"/>
              <a:cs typeface="Public Sans"/>
              <a:sym typeface="Public Sans"/>
            </a:endParaRPr>
          </a:p>
        </p:txBody>
      </p:sp>
      <p:sp>
        <p:nvSpPr>
          <p:cNvPr id="12" name="AutoShape 2">
            <a:extLst>
              <a:ext uri="{FF2B5EF4-FFF2-40B4-BE49-F238E27FC236}">
                <a16:creationId xmlns:a16="http://schemas.microsoft.com/office/drawing/2014/main" id="{7F5A7417-524D-D70F-F9E9-B8259265F4A9}"/>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Tree>
    <p:extLst>
      <p:ext uri="{BB962C8B-B14F-4D97-AF65-F5344CB8AC3E}">
        <p14:creationId xmlns:p14="http://schemas.microsoft.com/office/powerpoint/2010/main" val="4275969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0B0AFC-7B06-82BE-2047-013822F8CD6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3E3C6D8-40DC-AC05-629C-658A339F4486}"/>
              </a:ext>
            </a:extLst>
          </p:cNvPr>
          <p:cNvSpPr/>
          <p:nvPr/>
        </p:nvSpPr>
        <p:spPr>
          <a:xfrm>
            <a:off x="0" y="7719300"/>
            <a:ext cx="7556500" cy="3037600"/>
          </a:xfrm>
          <a:prstGeom prst="rect">
            <a:avLst/>
          </a:prstGeom>
          <a:solidFill>
            <a:srgbClr val="D71A21"/>
          </a:solidFill>
          <a:ln>
            <a:solidFill>
              <a:srgbClr val="D71A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AutoShape 2">
            <a:extLst>
              <a:ext uri="{FF2B5EF4-FFF2-40B4-BE49-F238E27FC236}">
                <a16:creationId xmlns:a16="http://schemas.microsoft.com/office/drawing/2014/main" id="{1143ADB8-EBB0-5DB8-89A0-D05860774753}"/>
              </a:ext>
            </a:extLst>
          </p:cNvPr>
          <p:cNvSpPr/>
          <p:nvPr/>
        </p:nvSpPr>
        <p:spPr>
          <a:xfrm flipH="1">
            <a:off x="721496" y="7708900"/>
            <a:ext cx="6186023" cy="0"/>
          </a:xfrm>
          <a:prstGeom prst="line">
            <a:avLst/>
          </a:prstGeom>
          <a:ln w="19050" cap="flat">
            <a:solidFill>
              <a:schemeClr val="tx1"/>
            </a:solidFill>
            <a:prstDash val="solid"/>
            <a:headEnd type="none" w="sm" len="sm"/>
            <a:tailEnd type="none" w="sm" len="sm"/>
          </a:ln>
        </p:spPr>
        <p:txBody>
          <a:bodyPr/>
          <a:lstStyle/>
          <a:p>
            <a:endParaRPr lang="en-MY" dirty="0"/>
          </a:p>
        </p:txBody>
      </p:sp>
      <p:sp>
        <p:nvSpPr>
          <p:cNvPr id="3" name="TextBox 3">
            <a:extLst>
              <a:ext uri="{FF2B5EF4-FFF2-40B4-BE49-F238E27FC236}">
                <a16:creationId xmlns:a16="http://schemas.microsoft.com/office/drawing/2014/main" id="{4D3EB18E-407E-5013-3F47-9FE63F5542E2}"/>
              </a:ext>
            </a:extLst>
          </p:cNvPr>
          <p:cNvSpPr txBox="1"/>
          <p:nvPr/>
        </p:nvSpPr>
        <p:spPr>
          <a:xfrm>
            <a:off x="801632" y="4051300"/>
            <a:ext cx="4036451" cy="769441"/>
          </a:xfrm>
          <a:prstGeom prst="rect">
            <a:avLst/>
          </a:prstGeom>
        </p:spPr>
        <p:txBody>
          <a:bodyPr lIns="0" tIns="0" rIns="0" bIns="0" rtlCol="0" anchor="t">
            <a:spAutoFit/>
          </a:bodyPr>
          <a:lstStyle/>
          <a:p>
            <a:pPr>
              <a:lnSpc>
                <a:spcPts val="6000"/>
              </a:lnSpc>
            </a:pPr>
            <a:r>
              <a:rPr lang="en-US" sz="6000" b="1" dirty="0">
                <a:latin typeface="Public Sans Bold"/>
                <a:ea typeface="Public Sans Bold"/>
                <a:cs typeface="Public Sans Bold"/>
                <a:sym typeface="Public Sans Bold"/>
              </a:rPr>
              <a:t>Thank You</a:t>
            </a:r>
          </a:p>
        </p:txBody>
      </p:sp>
      <p:sp>
        <p:nvSpPr>
          <p:cNvPr id="4" name="TextBox 4">
            <a:extLst>
              <a:ext uri="{FF2B5EF4-FFF2-40B4-BE49-F238E27FC236}">
                <a16:creationId xmlns:a16="http://schemas.microsoft.com/office/drawing/2014/main" id="{CA14E796-6D56-2218-DF82-B878A69A78E0}"/>
              </a:ext>
            </a:extLst>
          </p:cNvPr>
          <p:cNvSpPr txBox="1"/>
          <p:nvPr/>
        </p:nvSpPr>
        <p:spPr>
          <a:xfrm>
            <a:off x="783290" y="7914861"/>
            <a:ext cx="2996710" cy="337080"/>
          </a:xfrm>
          <a:prstGeom prst="rect">
            <a:avLst/>
          </a:prstGeom>
        </p:spPr>
        <p:txBody>
          <a:bodyPr lIns="0" tIns="0" rIns="0" bIns="0" rtlCol="0" anchor="t">
            <a:spAutoFit/>
          </a:bodyPr>
          <a:lstStyle/>
          <a:p>
            <a:pPr>
              <a:lnSpc>
                <a:spcPts val="2760"/>
              </a:lnSpc>
              <a:spcBef>
                <a:spcPct val="0"/>
              </a:spcBef>
            </a:pPr>
            <a:r>
              <a:rPr lang="en-US" sz="2300" b="1" dirty="0">
                <a:latin typeface="Public Sans Bold"/>
                <a:ea typeface="Public Sans Bold"/>
                <a:cs typeface="Public Sans Bold"/>
                <a:sym typeface="Public Sans Bold"/>
              </a:rPr>
              <a:t>Contact Information</a:t>
            </a:r>
          </a:p>
        </p:txBody>
      </p:sp>
      <p:sp>
        <p:nvSpPr>
          <p:cNvPr id="5" name="TextBox 5">
            <a:extLst>
              <a:ext uri="{FF2B5EF4-FFF2-40B4-BE49-F238E27FC236}">
                <a16:creationId xmlns:a16="http://schemas.microsoft.com/office/drawing/2014/main" id="{46937214-E6C6-DC5D-526F-4A2C7B089B40}"/>
              </a:ext>
            </a:extLst>
          </p:cNvPr>
          <p:cNvSpPr txBox="1"/>
          <p:nvPr/>
        </p:nvSpPr>
        <p:spPr>
          <a:xfrm>
            <a:off x="801630" y="4965700"/>
            <a:ext cx="5034020" cy="2677400"/>
          </a:xfrm>
          <a:prstGeom prst="rect">
            <a:avLst/>
          </a:prstGeom>
        </p:spPr>
        <p:txBody>
          <a:bodyPr wrap="square" lIns="0" tIns="0" rIns="0" bIns="0" rtlCol="0" anchor="t">
            <a:spAutoFit/>
          </a:bodyPr>
          <a:lstStyle/>
          <a:p>
            <a:pPr algn="just">
              <a:lnSpc>
                <a:spcPts val="1539"/>
              </a:lnSpc>
            </a:pPr>
            <a:r>
              <a:rPr lang="en-US" sz="1200" dirty="0">
                <a:latin typeface="Public Sans"/>
                <a:ea typeface="Public Sans"/>
                <a:cs typeface="Public Sans"/>
                <a:sym typeface="Public Sans"/>
              </a:rPr>
              <a:t>Thank you for taking the time to explore this APEL.A Learner’s Handbook. We appreciate your commitment to recognizing and validating your prior learning and experiences. </a:t>
            </a:r>
          </a:p>
          <a:p>
            <a:pPr algn="just">
              <a:lnSpc>
                <a:spcPts val="1539"/>
              </a:lnSpc>
            </a:pPr>
            <a:endParaRPr lang="en-US" sz="1200" dirty="0">
              <a:latin typeface="Public Sans"/>
              <a:ea typeface="Public Sans"/>
              <a:cs typeface="Public Sans"/>
              <a:sym typeface="Public Sans"/>
            </a:endParaRPr>
          </a:p>
          <a:p>
            <a:pPr algn="just">
              <a:lnSpc>
                <a:spcPts val="1539"/>
              </a:lnSpc>
            </a:pPr>
            <a:r>
              <a:rPr lang="en-US" sz="1200" dirty="0">
                <a:latin typeface="Public Sans"/>
                <a:ea typeface="Public Sans"/>
                <a:cs typeface="Public Sans"/>
                <a:sym typeface="Public Sans"/>
              </a:rPr>
              <a:t>This handbook has been designed to guide you through the APEL.A process with clarity and confidence, and we hope it supports you in demonstrating the valuable knowledge, skills, and competencies you have gained throughout your personal, professional, and lifelong learning journey.</a:t>
            </a:r>
          </a:p>
          <a:p>
            <a:pPr algn="just">
              <a:lnSpc>
                <a:spcPts val="1539"/>
              </a:lnSpc>
            </a:pPr>
            <a:endParaRPr lang="en-US" sz="1200" dirty="0">
              <a:latin typeface="Public Sans"/>
              <a:ea typeface="Public Sans"/>
              <a:cs typeface="Public Sans"/>
              <a:sym typeface="Public Sans"/>
            </a:endParaRPr>
          </a:p>
          <a:p>
            <a:pPr algn="just">
              <a:lnSpc>
                <a:spcPts val="1539"/>
              </a:lnSpc>
            </a:pPr>
            <a:r>
              <a:rPr lang="en-US" sz="1200" dirty="0">
                <a:latin typeface="Public Sans"/>
                <a:ea typeface="Public Sans"/>
                <a:cs typeface="Public Sans"/>
                <a:sym typeface="Public Sans"/>
              </a:rPr>
              <a:t>Your dedication to furthering your education is commendable. We wish you every success as you progress through the APEL.A assessment and continue toward achieving your academic and career goals.</a:t>
            </a:r>
          </a:p>
          <a:p>
            <a:pPr algn="just">
              <a:lnSpc>
                <a:spcPts val="1539"/>
              </a:lnSpc>
            </a:pPr>
            <a:endParaRPr lang="en-US" sz="1099" dirty="0">
              <a:latin typeface="Public Sans"/>
              <a:ea typeface="Public Sans"/>
              <a:cs typeface="Public Sans"/>
              <a:sym typeface="Public Sans"/>
            </a:endParaRPr>
          </a:p>
        </p:txBody>
      </p:sp>
      <p:sp>
        <p:nvSpPr>
          <p:cNvPr id="6" name="TextBox 6">
            <a:extLst>
              <a:ext uri="{FF2B5EF4-FFF2-40B4-BE49-F238E27FC236}">
                <a16:creationId xmlns:a16="http://schemas.microsoft.com/office/drawing/2014/main" id="{BB72FF73-E877-802D-165C-4A9F95D77F4C}"/>
              </a:ext>
            </a:extLst>
          </p:cNvPr>
          <p:cNvSpPr txBox="1"/>
          <p:nvPr/>
        </p:nvSpPr>
        <p:spPr>
          <a:xfrm>
            <a:off x="799823" y="9120019"/>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Fax</a:t>
            </a:r>
          </a:p>
        </p:txBody>
      </p:sp>
      <p:sp>
        <p:nvSpPr>
          <p:cNvPr id="7" name="TextBox 7">
            <a:extLst>
              <a:ext uri="{FF2B5EF4-FFF2-40B4-BE49-F238E27FC236}">
                <a16:creationId xmlns:a16="http://schemas.microsoft.com/office/drawing/2014/main" id="{553670A0-8CD7-1BA1-2E89-50808E357686}"/>
              </a:ext>
            </a:extLst>
          </p:cNvPr>
          <p:cNvSpPr txBox="1"/>
          <p:nvPr/>
        </p:nvSpPr>
        <p:spPr>
          <a:xfrm>
            <a:off x="799823" y="9358705"/>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Email</a:t>
            </a:r>
          </a:p>
        </p:txBody>
      </p:sp>
      <p:sp>
        <p:nvSpPr>
          <p:cNvPr id="8" name="TextBox 8">
            <a:extLst>
              <a:ext uri="{FF2B5EF4-FFF2-40B4-BE49-F238E27FC236}">
                <a16:creationId xmlns:a16="http://schemas.microsoft.com/office/drawing/2014/main" id="{798CB04D-82C7-14F8-0149-68250EF01677}"/>
              </a:ext>
            </a:extLst>
          </p:cNvPr>
          <p:cNvSpPr txBox="1"/>
          <p:nvPr/>
        </p:nvSpPr>
        <p:spPr>
          <a:xfrm>
            <a:off x="799823" y="9597391"/>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Website</a:t>
            </a:r>
          </a:p>
        </p:txBody>
      </p:sp>
      <p:sp>
        <p:nvSpPr>
          <p:cNvPr id="11" name="TextBox 11">
            <a:extLst>
              <a:ext uri="{FF2B5EF4-FFF2-40B4-BE49-F238E27FC236}">
                <a16:creationId xmlns:a16="http://schemas.microsoft.com/office/drawing/2014/main" id="{60F0022F-9DE7-A458-3F05-315A2BA89E42}"/>
              </a:ext>
            </a:extLst>
          </p:cNvPr>
          <p:cNvSpPr txBox="1"/>
          <p:nvPr/>
        </p:nvSpPr>
        <p:spPr>
          <a:xfrm>
            <a:off x="1475364" y="9120019"/>
            <a:ext cx="1870747" cy="176715"/>
          </a:xfrm>
          <a:prstGeom prst="rect">
            <a:avLst/>
          </a:prstGeom>
        </p:spPr>
        <p:txBody>
          <a:bodyPr lIns="0" tIns="0" rIns="0" bIns="0" rtlCol="0" anchor="t">
            <a:spAutoFit/>
          </a:bodyPr>
          <a:lstStyle/>
          <a:p>
            <a:pPr>
              <a:lnSpc>
                <a:spcPts val="1539"/>
              </a:lnSpc>
            </a:pPr>
            <a:r>
              <a:rPr lang="en-US" sz="1099" dirty="0">
                <a:latin typeface="Public Sans"/>
                <a:ea typeface="Public Sans"/>
                <a:cs typeface="Public Sans"/>
                <a:sym typeface="Public Sans"/>
              </a:rPr>
              <a:t>+603-7806 3479</a:t>
            </a:r>
          </a:p>
        </p:txBody>
      </p:sp>
      <p:sp>
        <p:nvSpPr>
          <p:cNvPr id="12" name="TextBox 12">
            <a:extLst>
              <a:ext uri="{FF2B5EF4-FFF2-40B4-BE49-F238E27FC236}">
                <a16:creationId xmlns:a16="http://schemas.microsoft.com/office/drawing/2014/main" id="{0CF494D8-7853-4686-6D0B-A4719913E825}"/>
              </a:ext>
            </a:extLst>
          </p:cNvPr>
          <p:cNvSpPr txBox="1"/>
          <p:nvPr/>
        </p:nvSpPr>
        <p:spPr>
          <a:xfrm>
            <a:off x="1475364" y="9358705"/>
            <a:ext cx="1870747" cy="176715"/>
          </a:xfrm>
          <a:prstGeom prst="rect">
            <a:avLst/>
          </a:prstGeom>
        </p:spPr>
        <p:txBody>
          <a:bodyPr lIns="0" tIns="0" rIns="0" bIns="0" rtlCol="0" anchor="t">
            <a:spAutoFit/>
          </a:bodyPr>
          <a:lstStyle/>
          <a:p>
            <a:pPr>
              <a:lnSpc>
                <a:spcPts val="1539"/>
              </a:lnSpc>
            </a:pPr>
            <a:r>
              <a:rPr lang="en-US" sz="1099" dirty="0">
                <a:latin typeface="Public Sans"/>
                <a:ea typeface="Public Sans"/>
                <a:cs typeface="Public Sans"/>
                <a:sym typeface="Public Sans"/>
              </a:rPr>
              <a:t>info@lincoln.edu.my</a:t>
            </a:r>
          </a:p>
        </p:txBody>
      </p:sp>
      <p:sp>
        <p:nvSpPr>
          <p:cNvPr id="13" name="TextBox 13">
            <a:extLst>
              <a:ext uri="{FF2B5EF4-FFF2-40B4-BE49-F238E27FC236}">
                <a16:creationId xmlns:a16="http://schemas.microsoft.com/office/drawing/2014/main" id="{FDEF1A2A-EB92-F5CB-B584-BC536D92A53E}"/>
              </a:ext>
            </a:extLst>
          </p:cNvPr>
          <p:cNvSpPr txBox="1"/>
          <p:nvPr/>
        </p:nvSpPr>
        <p:spPr>
          <a:xfrm>
            <a:off x="1475364" y="9597391"/>
            <a:ext cx="1870747" cy="176715"/>
          </a:xfrm>
          <a:prstGeom prst="rect">
            <a:avLst/>
          </a:prstGeom>
        </p:spPr>
        <p:txBody>
          <a:bodyPr lIns="0" tIns="0" rIns="0" bIns="0" rtlCol="0" anchor="t">
            <a:spAutoFit/>
          </a:bodyPr>
          <a:lstStyle/>
          <a:p>
            <a:pPr>
              <a:lnSpc>
                <a:spcPts val="1539"/>
              </a:lnSpc>
            </a:pPr>
            <a:r>
              <a:rPr lang="en-US" sz="1099" dirty="0">
                <a:latin typeface="Public Sans"/>
                <a:ea typeface="Public Sans"/>
                <a:cs typeface="Public Sans"/>
                <a:sym typeface="Public Sans"/>
              </a:rPr>
              <a:t>www.lincoln.edu.my</a:t>
            </a:r>
          </a:p>
        </p:txBody>
      </p:sp>
      <p:sp>
        <p:nvSpPr>
          <p:cNvPr id="16" name="AutoShape 16">
            <a:extLst>
              <a:ext uri="{FF2B5EF4-FFF2-40B4-BE49-F238E27FC236}">
                <a16:creationId xmlns:a16="http://schemas.microsoft.com/office/drawing/2014/main" id="{38D64CCF-B197-579F-D070-2DCA18607CB5}"/>
              </a:ext>
            </a:extLst>
          </p:cNvPr>
          <p:cNvSpPr/>
          <p:nvPr/>
        </p:nvSpPr>
        <p:spPr>
          <a:xfrm flipH="1">
            <a:off x="721496" y="9945525"/>
            <a:ext cx="6186023" cy="0"/>
          </a:xfrm>
          <a:prstGeom prst="line">
            <a:avLst/>
          </a:prstGeom>
          <a:ln w="19050" cap="flat">
            <a:solidFill>
              <a:schemeClr val="tx1"/>
            </a:solidFill>
            <a:prstDash val="solid"/>
            <a:headEnd type="none" w="sm" len="sm"/>
            <a:tailEnd type="none" w="sm" len="sm"/>
          </a:ln>
        </p:spPr>
        <p:txBody>
          <a:bodyPr/>
          <a:lstStyle/>
          <a:p>
            <a:endParaRPr lang="en-MY" dirty="0"/>
          </a:p>
        </p:txBody>
      </p:sp>
      <p:sp>
        <p:nvSpPr>
          <p:cNvPr id="21" name="TextBox 6">
            <a:extLst>
              <a:ext uri="{FF2B5EF4-FFF2-40B4-BE49-F238E27FC236}">
                <a16:creationId xmlns:a16="http://schemas.microsoft.com/office/drawing/2014/main" id="{501ED46B-F990-224D-4D3D-8223E9AA3C01}"/>
              </a:ext>
            </a:extLst>
          </p:cNvPr>
          <p:cNvSpPr txBox="1"/>
          <p:nvPr/>
        </p:nvSpPr>
        <p:spPr>
          <a:xfrm>
            <a:off x="799823" y="8394702"/>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Address</a:t>
            </a:r>
          </a:p>
        </p:txBody>
      </p:sp>
      <p:sp>
        <p:nvSpPr>
          <p:cNvPr id="22" name="TextBox 11">
            <a:extLst>
              <a:ext uri="{FF2B5EF4-FFF2-40B4-BE49-F238E27FC236}">
                <a16:creationId xmlns:a16="http://schemas.microsoft.com/office/drawing/2014/main" id="{368ABDCA-7F34-270B-0557-07809DE37351}"/>
              </a:ext>
            </a:extLst>
          </p:cNvPr>
          <p:cNvSpPr txBox="1"/>
          <p:nvPr/>
        </p:nvSpPr>
        <p:spPr>
          <a:xfrm>
            <a:off x="1475362" y="8394702"/>
            <a:ext cx="3826888" cy="369075"/>
          </a:xfrm>
          <a:prstGeom prst="rect">
            <a:avLst/>
          </a:prstGeom>
        </p:spPr>
        <p:txBody>
          <a:bodyPr wrap="square" lIns="0" tIns="0" rIns="0" bIns="0" rtlCol="0" anchor="t">
            <a:spAutoFit/>
          </a:bodyPr>
          <a:lstStyle/>
          <a:p>
            <a:pPr>
              <a:lnSpc>
                <a:spcPts val="1539"/>
              </a:lnSpc>
            </a:pPr>
            <a:r>
              <a:rPr lang="en-US" sz="1099" dirty="0">
                <a:latin typeface="Public Sans"/>
                <a:ea typeface="Public Sans"/>
                <a:cs typeface="Public Sans"/>
                <a:sym typeface="Public Sans"/>
              </a:rPr>
              <a:t>No 12, 14, 16 &amp; 18, Jalan SS 6/12, 47301 Petaling Jaya, </a:t>
            </a:r>
          </a:p>
          <a:p>
            <a:pPr>
              <a:lnSpc>
                <a:spcPts val="1539"/>
              </a:lnSpc>
            </a:pPr>
            <a:r>
              <a:rPr lang="en-US" sz="1099" dirty="0">
                <a:latin typeface="Public Sans"/>
                <a:ea typeface="Public Sans"/>
                <a:cs typeface="Public Sans"/>
                <a:sym typeface="Public Sans"/>
              </a:rPr>
              <a:t>Selangor, MALAYSIA. </a:t>
            </a:r>
          </a:p>
        </p:txBody>
      </p:sp>
      <p:sp>
        <p:nvSpPr>
          <p:cNvPr id="23" name="TextBox 6">
            <a:extLst>
              <a:ext uri="{FF2B5EF4-FFF2-40B4-BE49-F238E27FC236}">
                <a16:creationId xmlns:a16="http://schemas.microsoft.com/office/drawing/2014/main" id="{870999E6-3519-3D5D-2806-DBE19A780547}"/>
              </a:ext>
            </a:extLst>
          </p:cNvPr>
          <p:cNvSpPr txBox="1"/>
          <p:nvPr/>
        </p:nvSpPr>
        <p:spPr>
          <a:xfrm>
            <a:off x="799823" y="8839301"/>
            <a:ext cx="675541" cy="176715"/>
          </a:xfrm>
          <a:prstGeom prst="rect">
            <a:avLst/>
          </a:prstGeom>
        </p:spPr>
        <p:txBody>
          <a:bodyPr lIns="0" tIns="0" rIns="0" bIns="0" rtlCol="0" anchor="t">
            <a:spAutoFit/>
          </a:bodyPr>
          <a:lstStyle/>
          <a:p>
            <a:pPr>
              <a:lnSpc>
                <a:spcPts val="1539"/>
              </a:lnSpc>
            </a:pPr>
            <a:r>
              <a:rPr lang="en-US" sz="1099" b="1" dirty="0">
                <a:latin typeface="Public Sans Bold"/>
                <a:ea typeface="Public Sans Bold"/>
                <a:cs typeface="Public Sans Bold"/>
                <a:sym typeface="Public Sans Bold"/>
              </a:rPr>
              <a:t>Phone</a:t>
            </a:r>
          </a:p>
        </p:txBody>
      </p:sp>
      <p:sp>
        <p:nvSpPr>
          <p:cNvPr id="24" name="TextBox 11">
            <a:extLst>
              <a:ext uri="{FF2B5EF4-FFF2-40B4-BE49-F238E27FC236}">
                <a16:creationId xmlns:a16="http://schemas.microsoft.com/office/drawing/2014/main" id="{5AFB125A-0F01-A3AA-5630-7DA0FF75F067}"/>
              </a:ext>
            </a:extLst>
          </p:cNvPr>
          <p:cNvSpPr txBox="1"/>
          <p:nvPr/>
        </p:nvSpPr>
        <p:spPr>
          <a:xfrm>
            <a:off x="1475364" y="8839301"/>
            <a:ext cx="1870747" cy="176715"/>
          </a:xfrm>
          <a:prstGeom prst="rect">
            <a:avLst/>
          </a:prstGeom>
        </p:spPr>
        <p:txBody>
          <a:bodyPr lIns="0" tIns="0" rIns="0" bIns="0" rtlCol="0" anchor="t">
            <a:spAutoFit/>
          </a:bodyPr>
          <a:lstStyle/>
          <a:p>
            <a:pPr>
              <a:lnSpc>
                <a:spcPts val="1539"/>
              </a:lnSpc>
            </a:pPr>
            <a:r>
              <a:rPr lang="en-US" sz="1099" dirty="0">
                <a:latin typeface="Public Sans"/>
                <a:ea typeface="Public Sans"/>
                <a:cs typeface="Public Sans"/>
                <a:sym typeface="Public Sans"/>
              </a:rPr>
              <a:t>+603-7806 3478</a:t>
            </a:r>
          </a:p>
        </p:txBody>
      </p:sp>
      <p:sp>
        <p:nvSpPr>
          <p:cNvPr id="10" name="TextBox 47">
            <a:extLst>
              <a:ext uri="{FF2B5EF4-FFF2-40B4-BE49-F238E27FC236}">
                <a16:creationId xmlns:a16="http://schemas.microsoft.com/office/drawing/2014/main" id="{5B956715-4975-8966-C5CB-996143E5558F}"/>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83755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8E6633-F5A8-CA1D-50BF-53FBB405B48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2371B5E-8B65-EDFC-D83B-44A90E0F4634}"/>
              </a:ext>
            </a:extLst>
          </p:cNvPr>
          <p:cNvSpPr txBox="1"/>
          <p:nvPr/>
        </p:nvSpPr>
        <p:spPr>
          <a:xfrm>
            <a:off x="1111250" y="9271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8.        Formal Learning </a:t>
            </a:r>
          </a:p>
        </p:txBody>
      </p:sp>
      <p:sp>
        <p:nvSpPr>
          <p:cNvPr id="5" name="TextBox 5">
            <a:extLst>
              <a:ext uri="{FF2B5EF4-FFF2-40B4-BE49-F238E27FC236}">
                <a16:creationId xmlns:a16="http://schemas.microsoft.com/office/drawing/2014/main" id="{1456E22C-2E14-C72A-A736-4F1DDFC6F3AB}"/>
              </a:ext>
            </a:extLst>
          </p:cNvPr>
          <p:cNvSpPr txBox="1"/>
          <p:nvPr/>
        </p:nvSpPr>
        <p:spPr>
          <a:xfrm>
            <a:off x="1489717" y="1300659"/>
            <a:ext cx="5031735" cy="949042"/>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Intentional learning or </a:t>
            </a:r>
            <a:r>
              <a:rPr lang="en-US" sz="1100" dirty="0" err="1">
                <a:latin typeface="Public Sans" panose="020B0604020202020204" charset="0"/>
              </a:rPr>
              <a:t>programme</a:t>
            </a:r>
            <a:r>
              <a:rPr lang="en-US" sz="1100" dirty="0">
                <a:latin typeface="Public Sans" panose="020B0604020202020204" charset="0"/>
              </a:rPr>
              <a:t> of study delivered within an organized and structured context (pre-school, primary school, secondary school, technical college and university) that may lead to formal recognition or a recognized qualification. Example, SPM, A-Level, certificate, diploma and bachelor’s degree </a:t>
            </a:r>
            <a:r>
              <a:rPr lang="en-US" sz="1100" dirty="0" err="1">
                <a:latin typeface="Public Sans" panose="020B0604020202020204" charset="0"/>
              </a:rPr>
              <a:t>programme</a:t>
            </a:r>
            <a:r>
              <a:rPr lang="en-US" sz="1100" dirty="0">
                <a:latin typeface="Public Sans" panose="020B0604020202020204" charset="0"/>
              </a:rPr>
              <a:t>.</a:t>
            </a:r>
          </a:p>
        </p:txBody>
      </p:sp>
      <p:sp>
        <p:nvSpPr>
          <p:cNvPr id="16" name="TextBox 16">
            <a:extLst>
              <a:ext uri="{FF2B5EF4-FFF2-40B4-BE49-F238E27FC236}">
                <a16:creationId xmlns:a16="http://schemas.microsoft.com/office/drawing/2014/main" id="{8E5B1FB3-F870-B3F9-3659-4993F61A4C6C}"/>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6" name="TextBox 4">
            <a:extLst>
              <a:ext uri="{FF2B5EF4-FFF2-40B4-BE49-F238E27FC236}">
                <a16:creationId xmlns:a16="http://schemas.microsoft.com/office/drawing/2014/main" id="{E54169CF-3845-E510-55BD-F1529B240DB3}"/>
              </a:ext>
            </a:extLst>
          </p:cNvPr>
          <p:cNvSpPr txBox="1"/>
          <p:nvPr/>
        </p:nvSpPr>
        <p:spPr>
          <a:xfrm>
            <a:off x="1111250" y="2478303"/>
            <a:ext cx="5410200"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9.        Informal Learning</a:t>
            </a:r>
          </a:p>
        </p:txBody>
      </p:sp>
      <p:sp>
        <p:nvSpPr>
          <p:cNvPr id="8" name="TextBox 5">
            <a:extLst>
              <a:ext uri="{FF2B5EF4-FFF2-40B4-BE49-F238E27FC236}">
                <a16:creationId xmlns:a16="http://schemas.microsoft.com/office/drawing/2014/main" id="{56625A07-A7F3-8E5C-969D-B5F5DC02FE45}"/>
              </a:ext>
            </a:extLst>
          </p:cNvPr>
          <p:cNvSpPr txBox="1"/>
          <p:nvPr/>
        </p:nvSpPr>
        <p:spPr>
          <a:xfrm>
            <a:off x="1493134" y="2883646"/>
            <a:ext cx="5028316" cy="564322"/>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Learning which takes place continuously through life and work experiences (sometimes known as experiential learning). Example, on the job training and job rotation, coaching and mentoring activities.</a:t>
            </a:r>
          </a:p>
        </p:txBody>
      </p:sp>
      <p:sp>
        <p:nvSpPr>
          <p:cNvPr id="9" name="TextBox 4">
            <a:extLst>
              <a:ext uri="{FF2B5EF4-FFF2-40B4-BE49-F238E27FC236}">
                <a16:creationId xmlns:a16="http://schemas.microsoft.com/office/drawing/2014/main" id="{4497402B-D370-C233-3B39-3450112C0468}"/>
              </a:ext>
            </a:extLst>
          </p:cNvPr>
          <p:cNvSpPr txBox="1"/>
          <p:nvPr/>
        </p:nvSpPr>
        <p:spPr>
          <a:xfrm>
            <a:off x="1111250" y="3697503"/>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10.     Malaysian Qualifications Framework (MQF)</a:t>
            </a:r>
          </a:p>
        </p:txBody>
      </p:sp>
      <p:sp>
        <p:nvSpPr>
          <p:cNvPr id="11" name="TextBox 5">
            <a:extLst>
              <a:ext uri="{FF2B5EF4-FFF2-40B4-BE49-F238E27FC236}">
                <a16:creationId xmlns:a16="http://schemas.microsoft.com/office/drawing/2014/main" id="{1A85044E-F7E6-95EF-92AA-59033584D04A}"/>
              </a:ext>
            </a:extLst>
          </p:cNvPr>
          <p:cNvSpPr txBox="1"/>
          <p:nvPr/>
        </p:nvSpPr>
        <p:spPr>
          <a:xfrm>
            <a:off x="1489717" y="4071060"/>
            <a:ext cx="5031735" cy="338554"/>
          </a:xfrm>
          <a:prstGeom prst="rect">
            <a:avLst/>
          </a:prstGeom>
        </p:spPr>
        <p:txBody>
          <a:bodyPr wrap="square" lIns="0" tIns="0" rIns="0" bIns="0" rtlCol="0" anchor="t">
            <a:spAutoFit/>
          </a:bodyPr>
          <a:lstStyle/>
          <a:p>
            <a:pPr algn="just"/>
            <a:r>
              <a:rPr lang="en-US" sz="1100" dirty="0">
                <a:latin typeface="Public Sans" panose="020B0604020202020204" charset="0"/>
              </a:rPr>
              <a:t>An instrument that classifies qualifications based on a set of criteria that are approved nationally and benchmarked against international best practices.</a:t>
            </a:r>
          </a:p>
        </p:txBody>
      </p:sp>
      <p:sp>
        <p:nvSpPr>
          <p:cNvPr id="12" name="TextBox 4">
            <a:extLst>
              <a:ext uri="{FF2B5EF4-FFF2-40B4-BE49-F238E27FC236}">
                <a16:creationId xmlns:a16="http://schemas.microsoft.com/office/drawing/2014/main" id="{C50835B5-90AC-A857-27A6-F45829660287}"/>
              </a:ext>
            </a:extLst>
          </p:cNvPr>
          <p:cNvSpPr txBox="1"/>
          <p:nvPr/>
        </p:nvSpPr>
        <p:spPr>
          <a:xfrm>
            <a:off x="1111250" y="4688103"/>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11.      Non-formal Learning</a:t>
            </a:r>
          </a:p>
        </p:txBody>
      </p:sp>
      <p:sp>
        <p:nvSpPr>
          <p:cNvPr id="13" name="TextBox 5">
            <a:extLst>
              <a:ext uri="{FF2B5EF4-FFF2-40B4-BE49-F238E27FC236}">
                <a16:creationId xmlns:a16="http://schemas.microsoft.com/office/drawing/2014/main" id="{03CF3678-1DFC-EC61-5C3E-723B357E22F9}"/>
              </a:ext>
            </a:extLst>
          </p:cNvPr>
          <p:cNvSpPr txBox="1"/>
          <p:nvPr/>
        </p:nvSpPr>
        <p:spPr>
          <a:xfrm>
            <a:off x="1489717" y="5061660"/>
            <a:ext cx="5031735" cy="561436"/>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Learning that takes place alongside the mainstream systems of education and training. It may be assessed but does not normally lead to formal certification. Example, language courses and specific skills training courses.</a:t>
            </a:r>
          </a:p>
        </p:txBody>
      </p:sp>
      <p:sp>
        <p:nvSpPr>
          <p:cNvPr id="14" name="TextBox 4">
            <a:extLst>
              <a:ext uri="{FF2B5EF4-FFF2-40B4-BE49-F238E27FC236}">
                <a16:creationId xmlns:a16="http://schemas.microsoft.com/office/drawing/2014/main" id="{C39BA973-EE17-CF40-A544-329C99F8F11F}"/>
              </a:ext>
            </a:extLst>
          </p:cNvPr>
          <p:cNvSpPr txBox="1"/>
          <p:nvPr/>
        </p:nvSpPr>
        <p:spPr>
          <a:xfrm>
            <a:off x="1111250" y="5956302"/>
            <a:ext cx="5410200"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12.      Portfolio </a:t>
            </a:r>
          </a:p>
        </p:txBody>
      </p:sp>
      <p:sp>
        <p:nvSpPr>
          <p:cNvPr id="17" name="TextBox 5">
            <a:extLst>
              <a:ext uri="{FF2B5EF4-FFF2-40B4-BE49-F238E27FC236}">
                <a16:creationId xmlns:a16="http://schemas.microsoft.com/office/drawing/2014/main" id="{79B70651-9945-6BE7-AD32-0806117FEF45}"/>
              </a:ext>
            </a:extLst>
          </p:cNvPr>
          <p:cNvSpPr txBox="1"/>
          <p:nvPr/>
        </p:nvSpPr>
        <p:spPr>
          <a:xfrm>
            <a:off x="1493134" y="6361645"/>
            <a:ext cx="5028316" cy="753796"/>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panose="020B0604020202020204" charset="0"/>
                <a:ea typeface="Public Sans"/>
                <a:cs typeface="Public Sans"/>
                <a:sym typeface="Public Sans"/>
              </a:rPr>
              <a:t>A compilation that documents the prior experiences of a learner which include formal, informal and non-formal learning. The portfolio is prepared by the learner to demonstrate that the learning acquired is relevant and specific to the five (5) cluster of learning outcomes outline in the MQF.</a:t>
            </a:r>
          </a:p>
        </p:txBody>
      </p:sp>
      <p:sp>
        <p:nvSpPr>
          <p:cNvPr id="18" name="TextBox 4">
            <a:extLst>
              <a:ext uri="{FF2B5EF4-FFF2-40B4-BE49-F238E27FC236}">
                <a16:creationId xmlns:a16="http://schemas.microsoft.com/office/drawing/2014/main" id="{E8D7FFE5-72B2-4BD8-7841-84D68CF1EF63}"/>
              </a:ext>
            </a:extLst>
          </p:cNvPr>
          <p:cNvSpPr txBox="1"/>
          <p:nvPr/>
        </p:nvSpPr>
        <p:spPr>
          <a:xfrm>
            <a:off x="1111250" y="740410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13.     </a:t>
            </a:r>
            <a:r>
              <a:rPr lang="en-US" sz="1200" b="1" dirty="0" err="1">
                <a:solidFill>
                  <a:srgbClr val="000000"/>
                </a:solidFill>
                <a:latin typeface="Public Sans"/>
                <a:ea typeface="Public Sans"/>
                <a:cs typeface="Public Sans"/>
                <a:sym typeface="Public Sans"/>
              </a:rPr>
              <a:t>Programme</a:t>
            </a:r>
            <a:endParaRPr lang="en-US" sz="1200" b="1" dirty="0">
              <a:solidFill>
                <a:srgbClr val="000000"/>
              </a:solidFill>
              <a:latin typeface="Public Sans"/>
              <a:ea typeface="Public Sans"/>
              <a:cs typeface="Public Sans"/>
              <a:sym typeface="Public Sans"/>
            </a:endParaRPr>
          </a:p>
        </p:txBody>
      </p:sp>
      <p:sp>
        <p:nvSpPr>
          <p:cNvPr id="19" name="TextBox 5">
            <a:extLst>
              <a:ext uri="{FF2B5EF4-FFF2-40B4-BE49-F238E27FC236}">
                <a16:creationId xmlns:a16="http://schemas.microsoft.com/office/drawing/2014/main" id="{4DD0907A-76AC-2E1E-45B9-1A657C0A0EE1}"/>
              </a:ext>
            </a:extLst>
          </p:cNvPr>
          <p:cNvSpPr txBox="1"/>
          <p:nvPr/>
        </p:nvSpPr>
        <p:spPr>
          <a:xfrm>
            <a:off x="1489717" y="7777661"/>
            <a:ext cx="5031735" cy="507831"/>
          </a:xfrm>
          <a:prstGeom prst="rect">
            <a:avLst/>
          </a:prstGeom>
        </p:spPr>
        <p:txBody>
          <a:bodyPr wrap="square" lIns="0" tIns="0" rIns="0" bIns="0" rtlCol="0" anchor="t">
            <a:spAutoFit/>
          </a:bodyPr>
          <a:lstStyle/>
          <a:p>
            <a:pPr algn="just"/>
            <a:r>
              <a:rPr lang="en-US" sz="1100" dirty="0">
                <a:latin typeface="Public Sans" panose="020B0604020202020204" charset="0"/>
              </a:rPr>
              <a:t>A set of modules that are structured for a specified duration and learning volume to achieve the stated learning outcomes, which usually leads to an award of a qualification.</a:t>
            </a:r>
          </a:p>
        </p:txBody>
      </p:sp>
      <p:sp>
        <p:nvSpPr>
          <p:cNvPr id="20" name="TextBox 4">
            <a:extLst>
              <a:ext uri="{FF2B5EF4-FFF2-40B4-BE49-F238E27FC236}">
                <a16:creationId xmlns:a16="http://schemas.microsoft.com/office/drawing/2014/main" id="{ABEB9E54-0946-C6D8-ECB0-E72CECCD2940}"/>
              </a:ext>
            </a:extLst>
          </p:cNvPr>
          <p:cNvSpPr txBox="1"/>
          <p:nvPr/>
        </p:nvSpPr>
        <p:spPr>
          <a:xfrm>
            <a:off x="1111250" y="8563582"/>
            <a:ext cx="4620818" cy="179601"/>
          </a:xfrm>
          <a:prstGeom prst="rect">
            <a:avLst/>
          </a:prstGeom>
        </p:spPr>
        <p:txBody>
          <a:bodyPr wrap="square" lIns="0" tIns="0" rIns="0" bIns="0" rtlCol="0" anchor="t">
            <a:spAutoFit/>
          </a:bodyPr>
          <a:lstStyle/>
          <a:p>
            <a:pPr>
              <a:lnSpc>
                <a:spcPts val="1539"/>
              </a:lnSpc>
            </a:pPr>
            <a:r>
              <a:rPr lang="en-US" sz="1200" b="1" dirty="0">
                <a:solidFill>
                  <a:srgbClr val="000000"/>
                </a:solidFill>
                <a:latin typeface="Public Sans"/>
                <a:ea typeface="Public Sans"/>
                <a:cs typeface="Public Sans"/>
                <a:sym typeface="Public Sans"/>
              </a:rPr>
              <a:t>14.     Work Experience</a:t>
            </a:r>
          </a:p>
        </p:txBody>
      </p:sp>
      <p:sp>
        <p:nvSpPr>
          <p:cNvPr id="21" name="TextBox 5">
            <a:extLst>
              <a:ext uri="{FF2B5EF4-FFF2-40B4-BE49-F238E27FC236}">
                <a16:creationId xmlns:a16="http://schemas.microsoft.com/office/drawing/2014/main" id="{641D0B57-3B1C-60F6-D9B1-5D509C15A83C}"/>
              </a:ext>
            </a:extLst>
          </p:cNvPr>
          <p:cNvSpPr txBox="1"/>
          <p:nvPr/>
        </p:nvSpPr>
        <p:spPr>
          <a:xfrm>
            <a:off x="1489717" y="8937141"/>
            <a:ext cx="5031735" cy="371961"/>
          </a:xfrm>
          <a:prstGeom prst="rect">
            <a:avLst/>
          </a:prstGeom>
        </p:spPr>
        <p:txBody>
          <a:bodyPr wrap="square" lIns="0" tIns="0" rIns="0" bIns="0" rtlCol="0" anchor="t">
            <a:spAutoFit/>
          </a:bodyPr>
          <a:lstStyle/>
          <a:p>
            <a:pPr algn="just">
              <a:lnSpc>
                <a:spcPts val="1539"/>
              </a:lnSpc>
            </a:pPr>
            <a:r>
              <a:rPr lang="en-US" sz="1100" dirty="0">
                <a:latin typeface="Public Sans" panose="020B0604020202020204" charset="0"/>
              </a:rPr>
              <a:t>The experience acquired in a proper working environment with assigned roles and responsibilities.</a:t>
            </a:r>
          </a:p>
        </p:txBody>
      </p:sp>
      <p:sp>
        <p:nvSpPr>
          <p:cNvPr id="2" name="TextBox 30">
            <a:extLst>
              <a:ext uri="{FF2B5EF4-FFF2-40B4-BE49-F238E27FC236}">
                <a16:creationId xmlns:a16="http://schemas.microsoft.com/office/drawing/2014/main" id="{DC8D51DD-A402-8A60-0335-B62758ECA65A}"/>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ii</a:t>
            </a:r>
          </a:p>
        </p:txBody>
      </p:sp>
      <p:sp>
        <p:nvSpPr>
          <p:cNvPr id="3" name="AutoShape 2">
            <a:extLst>
              <a:ext uri="{FF2B5EF4-FFF2-40B4-BE49-F238E27FC236}">
                <a16:creationId xmlns:a16="http://schemas.microsoft.com/office/drawing/2014/main" id="{7617CA63-6EE1-7268-3B30-C6B9F99B3FB8}"/>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7" name="TextBox 47">
            <a:extLst>
              <a:ext uri="{FF2B5EF4-FFF2-40B4-BE49-F238E27FC236}">
                <a16:creationId xmlns:a16="http://schemas.microsoft.com/office/drawing/2014/main" id="{CB158604-2395-8DC0-0347-0E0DB276E68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extLst>
      <p:ext uri="{BB962C8B-B14F-4D97-AF65-F5344CB8AC3E}">
        <p14:creationId xmlns:p14="http://schemas.microsoft.com/office/powerpoint/2010/main" val="276682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6418DF-66E0-12CF-4AAB-36690A2883DD}"/>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 name="TextBox 3"/>
          <p:cNvSpPr txBox="1"/>
          <p:nvPr/>
        </p:nvSpPr>
        <p:spPr>
          <a:xfrm>
            <a:off x="2256805" y="1612900"/>
            <a:ext cx="3426447"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Introduction of APEL</a:t>
            </a:r>
          </a:p>
        </p:txBody>
      </p:sp>
      <p:sp>
        <p:nvSpPr>
          <p:cNvPr id="4" name="TextBox 4"/>
          <p:cNvSpPr txBox="1"/>
          <p:nvPr/>
        </p:nvSpPr>
        <p:spPr>
          <a:xfrm>
            <a:off x="1720852" y="2141258"/>
            <a:ext cx="4610164" cy="5562805"/>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Malaysian Qualifications Agency (MQA) through the MQA Act 2007 (Act 679) have an on- going commitment in assisting individuals in </a:t>
            </a:r>
            <a:r>
              <a:rPr lang="en-US" sz="1100" dirty="0" err="1">
                <a:solidFill>
                  <a:srgbClr val="000000"/>
                </a:solidFill>
                <a:latin typeface="Public Sans"/>
                <a:ea typeface="Public Sans"/>
                <a:cs typeface="Public Sans"/>
                <a:sym typeface="Public Sans"/>
              </a:rPr>
              <a:t>utilising</a:t>
            </a:r>
            <a:r>
              <a:rPr lang="en-US" sz="1100" dirty="0">
                <a:solidFill>
                  <a:srgbClr val="000000"/>
                </a:solidFill>
                <a:latin typeface="Public Sans"/>
                <a:ea typeface="Public Sans"/>
                <a:cs typeface="Public Sans"/>
                <a:sym typeface="Public Sans"/>
              </a:rPr>
              <a:t> their prior learning as much as possible. MQA assists in identifying learning that have taken place through various types of experiences throughout life that are not formally certified.</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This process is called Accreditation of Prior Experiential Learning (APEL) and was set under the Malaysian Qualifications Framework (MQF). APEL allows individuals to progress in the context of lifelong learning and widens the mobility of student participation and adult learners.</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In the Malaysian context, APEL can be requested by a learner to support transition between informal and formal learning. In other words, the learners can base their application on any combinations of formal, non-formal or informal learning.</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After the implementation of the APEL assessment to the public for the purpose of admissions to the Bachelor’s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(Level 6, MQF) on 1st September 2011, MQA continued to implement the APEL assessment for admissions to the Certificate (Level 3, MQF) and Diploma (Level 4, MQF) </a:t>
            </a:r>
            <a:r>
              <a:rPr lang="en-US" sz="1100" dirty="0" err="1">
                <a:solidFill>
                  <a:srgbClr val="000000"/>
                </a:solidFill>
                <a:latin typeface="Public Sans"/>
                <a:ea typeface="Public Sans"/>
                <a:cs typeface="Public Sans"/>
                <a:sym typeface="Public Sans"/>
              </a:rPr>
              <a:t>programmes</a:t>
            </a:r>
            <a:r>
              <a:rPr lang="en-US" sz="1100" dirty="0">
                <a:solidFill>
                  <a:srgbClr val="000000"/>
                </a:solidFill>
                <a:latin typeface="Public Sans"/>
                <a:ea typeface="Public Sans"/>
                <a:cs typeface="Public Sans"/>
                <a:sym typeface="Public Sans"/>
              </a:rPr>
              <a:t> beginning 1st February 2013. The implementation of APEL was then extended for student admissions to the Master's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by coursework and mixed mode (Level 7, MQF) beginning 18th February 2014. From 1st March 2023 onward, the APEL assessment is extended to MQF Level 7 (Master) research-based </a:t>
            </a:r>
            <a:r>
              <a:rPr lang="en-US" sz="1100" dirty="0" err="1">
                <a:solidFill>
                  <a:srgbClr val="000000"/>
                </a:solidFill>
                <a:latin typeface="Public Sans"/>
                <a:ea typeface="Public Sans"/>
                <a:cs typeface="Public Sans"/>
                <a:sym typeface="Public Sans"/>
              </a:rPr>
              <a:t>programmes</a:t>
            </a:r>
            <a:r>
              <a:rPr lang="en-US" sz="1100" dirty="0">
                <a:solidFill>
                  <a:srgbClr val="000000"/>
                </a:solidFill>
                <a:latin typeface="Public Sans"/>
                <a:ea typeface="Public Sans"/>
                <a:cs typeface="Public Sans"/>
                <a:sym typeface="Public Sans"/>
              </a:rPr>
              <a:t> and MQF Level 8 (Doctorate) coursework, mixed mode, and research-based </a:t>
            </a:r>
            <a:r>
              <a:rPr lang="en-US" sz="1100" dirty="0" err="1">
                <a:solidFill>
                  <a:srgbClr val="000000"/>
                </a:solidFill>
                <a:latin typeface="Public Sans"/>
                <a:ea typeface="Public Sans"/>
                <a:cs typeface="Public Sans"/>
                <a:sym typeface="Public Sans"/>
              </a:rPr>
              <a:t>programmes</a:t>
            </a:r>
            <a:r>
              <a:rPr lang="en-US" sz="1100" dirty="0">
                <a:solidFill>
                  <a:srgbClr val="000000"/>
                </a:solidFill>
                <a:latin typeface="Public Sans"/>
                <a:ea typeface="Public Sans"/>
                <a:cs typeface="Public Sans"/>
                <a:sym typeface="Public Sans"/>
              </a:rPr>
              <a:t>.</a:t>
            </a:r>
          </a:p>
          <a:p>
            <a:pPr>
              <a:lnSpc>
                <a:spcPts val="1539"/>
              </a:lnSpc>
            </a:pPr>
            <a:endParaRPr lang="en-US" sz="1100" dirty="0">
              <a:solidFill>
                <a:srgbClr val="000000"/>
              </a:solidFill>
              <a:latin typeface="Public Sans"/>
              <a:ea typeface="Public Sans"/>
              <a:cs typeface="Public Sans"/>
              <a:sym typeface="Public Sans"/>
            </a:endParaRPr>
          </a:p>
        </p:txBody>
      </p:sp>
      <p:sp>
        <p:nvSpPr>
          <p:cNvPr id="5" name="TextBox 5"/>
          <p:cNvSpPr txBox="1"/>
          <p:nvPr/>
        </p:nvSpPr>
        <p:spPr>
          <a:xfrm>
            <a:off x="1720850" y="16129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1.1</a:t>
            </a:r>
          </a:p>
        </p:txBody>
      </p:sp>
      <p:sp>
        <p:nvSpPr>
          <p:cNvPr id="10" name="TextBox 16">
            <a:extLst>
              <a:ext uri="{FF2B5EF4-FFF2-40B4-BE49-F238E27FC236}">
                <a16:creationId xmlns:a16="http://schemas.microsoft.com/office/drawing/2014/main" id="{230CEABC-8177-426F-5F60-14A6E8047680}"/>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7" name="TextBox 30">
            <a:extLst>
              <a:ext uri="{FF2B5EF4-FFF2-40B4-BE49-F238E27FC236}">
                <a16:creationId xmlns:a16="http://schemas.microsoft.com/office/drawing/2014/main" id="{B82E697F-4645-DD6D-D061-1D5C62A57E44}"/>
              </a:ext>
            </a:extLst>
          </p:cNvPr>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01</a:t>
            </a:r>
          </a:p>
        </p:txBody>
      </p:sp>
      <p:sp>
        <p:nvSpPr>
          <p:cNvPr id="6" name="AutoShape 2">
            <a:extLst>
              <a:ext uri="{FF2B5EF4-FFF2-40B4-BE49-F238E27FC236}">
                <a16:creationId xmlns:a16="http://schemas.microsoft.com/office/drawing/2014/main" id="{FECC6D45-D306-490C-EC99-602EFD9F201E}"/>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 name="TextBox 2">
            <a:extLst>
              <a:ext uri="{FF2B5EF4-FFF2-40B4-BE49-F238E27FC236}">
                <a16:creationId xmlns:a16="http://schemas.microsoft.com/office/drawing/2014/main" id="{D2862929-7636-D687-B2BB-6A0F28CDAEFD}"/>
              </a:ext>
            </a:extLst>
          </p:cNvPr>
          <p:cNvSpPr txBox="1"/>
          <p:nvPr/>
        </p:nvSpPr>
        <p:spPr>
          <a:xfrm>
            <a:off x="1111250" y="852653"/>
            <a:ext cx="4801052" cy="696153"/>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1.0 INTRODUCTION</a:t>
            </a:r>
          </a:p>
          <a:p>
            <a:pPr>
              <a:lnSpc>
                <a:spcPts val="2760"/>
              </a:lnSpc>
              <a:spcBef>
                <a:spcPct val="0"/>
              </a:spcBef>
            </a:pPr>
            <a:endParaRPr lang="en-US" sz="2300" b="1" dirty="0">
              <a:solidFill>
                <a:srgbClr val="000000"/>
              </a:solidFill>
              <a:latin typeface="Public Sans Bold"/>
              <a:ea typeface="Public Sans Bold"/>
              <a:cs typeface="Public Sans Bold"/>
              <a:sym typeface="Public Sans Bold"/>
            </a:endParaRPr>
          </a:p>
        </p:txBody>
      </p:sp>
      <p:sp>
        <p:nvSpPr>
          <p:cNvPr id="11" name="TextBox 47">
            <a:extLst>
              <a:ext uri="{FF2B5EF4-FFF2-40B4-BE49-F238E27FC236}">
                <a16:creationId xmlns:a16="http://schemas.microsoft.com/office/drawing/2014/main" id="{551A9F7C-AFD7-4A59-EB30-69D14A23CF08}"/>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6"/>
          <p:cNvGrpSpPr/>
          <p:nvPr/>
        </p:nvGrpSpPr>
        <p:grpSpPr>
          <a:xfrm>
            <a:off x="0" y="6411844"/>
            <a:ext cx="7560000" cy="4408643"/>
            <a:chOff x="0" y="0"/>
            <a:chExt cx="2709333" cy="1683668"/>
          </a:xfrm>
          <a:solidFill>
            <a:schemeClr val="tx2">
              <a:lumMod val="20000"/>
              <a:lumOff val="80000"/>
            </a:schemeClr>
          </a:solidFill>
        </p:grpSpPr>
        <p:sp>
          <p:nvSpPr>
            <p:cNvPr id="7" name="Freeform 7"/>
            <p:cNvSpPr/>
            <p:nvPr/>
          </p:nvSpPr>
          <p:spPr>
            <a:xfrm>
              <a:off x="0" y="0"/>
              <a:ext cx="2709333" cy="1683668"/>
            </a:xfrm>
            <a:custGeom>
              <a:avLst/>
              <a:gdLst/>
              <a:ahLst/>
              <a:cxnLst/>
              <a:rect l="l" t="t" r="r" b="b"/>
              <a:pathLst>
                <a:path w="2709333" h="1683668">
                  <a:moveTo>
                    <a:pt x="0" y="0"/>
                  </a:moveTo>
                  <a:lnTo>
                    <a:pt x="2709333" y="0"/>
                  </a:lnTo>
                  <a:lnTo>
                    <a:pt x="2709333" y="1683668"/>
                  </a:lnTo>
                  <a:lnTo>
                    <a:pt x="0" y="1683668"/>
                  </a:lnTo>
                  <a:close/>
                </a:path>
              </a:pathLst>
            </a:custGeom>
            <a:grpFill/>
          </p:spPr>
          <p:txBody>
            <a:bodyPr/>
            <a:lstStyle/>
            <a:p>
              <a:endParaRPr lang="en-IN"/>
            </a:p>
          </p:txBody>
        </p:sp>
        <p:sp>
          <p:nvSpPr>
            <p:cNvPr id="8" name="TextBox 8"/>
            <p:cNvSpPr txBox="1"/>
            <p:nvPr/>
          </p:nvSpPr>
          <p:spPr>
            <a:xfrm>
              <a:off x="0" y="-28575"/>
              <a:ext cx="2709333" cy="1712243"/>
            </a:xfrm>
            <a:prstGeom prst="rect">
              <a:avLst/>
            </a:prstGeom>
            <a:grpFill/>
          </p:spPr>
          <p:txBody>
            <a:bodyPr lIns="50800" tIns="50800" rIns="50800" bIns="50800" rtlCol="0" anchor="ctr"/>
            <a:lstStyle/>
            <a:p>
              <a:pPr algn="ctr">
                <a:lnSpc>
                  <a:spcPts val="1539"/>
                </a:lnSpc>
              </a:pPr>
              <a:endParaRPr dirty="0"/>
            </a:p>
          </p:txBody>
        </p:sp>
      </p:grpSp>
      <p:sp>
        <p:nvSpPr>
          <p:cNvPr id="9" name="TextBox 9"/>
          <p:cNvSpPr txBox="1"/>
          <p:nvPr/>
        </p:nvSpPr>
        <p:spPr>
          <a:xfrm>
            <a:off x="1720852" y="1519744"/>
            <a:ext cx="4481051" cy="179601"/>
          </a:xfrm>
          <a:prstGeom prst="rect">
            <a:avLst/>
          </a:prstGeom>
        </p:spPr>
        <p:txBody>
          <a:bodyPr lIns="0" tIns="0" rIns="0" bIns="0" rtlCol="0" anchor="t">
            <a:spAutoFit/>
          </a:bodyPr>
          <a:lstStyle/>
          <a:p>
            <a:pPr>
              <a:lnSpc>
                <a:spcPts val="1539"/>
              </a:lnSpc>
            </a:pPr>
            <a:r>
              <a:rPr lang="en-US" sz="1100" dirty="0">
                <a:solidFill>
                  <a:srgbClr val="000000"/>
                </a:solidFill>
                <a:latin typeface="Public Sans"/>
                <a:ea typeface="Public Sans"/>
                <a:cs typeface="Public Sans"/>
                <a:sym typeface="Public Sans"/>
              </a:rPr>
              <a:t>APEL in Malaysia is upheld by the following core principles:</a:t>
            </a:r>
          </a:p>
        </p:txBody>
      </p:sp>
      <p:sp>
        <p:nvSpPr>
          <p:cNvPr id="11" name="TextBox 11"/>
          <p:cNvSpPr txBox="1"/>
          <p:nvPr/>
        </p:nvSpPr>
        <p:spPr>
          <a:xfrm>
            <a:off x="2063914" y="1841500"/>
            <a:ext cx="4481052" cy="4216282"/>
          </a:xfrm>
          <a:prstGeom prst="rect">
            <a:avLst/>
          </a:prstGeom>
        </p:spPr>
        <p:txBody>
          <a:bodyPr wrap="square" lIns="0" tIns="0" rIns="0" bIns="0" rtlCol="0" anchor="t">
            <a:spAutoFit/>
          </a:bodyPr>
          <a:lstStyle/>
          <a:p>
            <a:pPr marL="228600" indent="-228600" algn="just">
              <a:lnSpc>
                <a:spcPts val="1539"/>
              </a:lnSpc>
              <a:buAutoNum type="alphaLcParenR"/>
            </a:pPr>
            <a:r>
              <a:rPr lang="en-US" sz="1100" dirty="0">
                <a:solidFill>
                  <a:srgbClr val="000000"/>
                </a:solidFill>
                <a:latin typeface="Public Sans"/>
                <a:ea typeface="Public Sans"/>
                <a:cs typeface="Public Sans"/>
                <a:sym typeface="Public Sans"/>
              </a:rPr>
              <a:t>Prior experiential learning should be recognized regardless of how and where it was obtained, provided it is related to learning or a form of competency acquisition;</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2"/>
            </a:pPr>
            <a:r>
              <a:rPr lang="en-US" sz="1100" dirty="0">
                <a:solidFill>
                  <a:srgbClr val="000000"/>
                </a:solidFill>
                <a:latin typeface="Public Sans"/>
                <a:ea typeface="Public Sans"/>
                <a:cs typeface="Public Sans"/>
                <a:sym typeface="Public Sans"/>
              </a:rPr>
              <a:t>Assessment will be based on authentic, flexible, current and reliable evidence;</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3"/>
            </a:pPr>
            <a:r>
              <a:rPr lang="en-US" sz="1100" dirty="0">
                <a:solidFill>
                  <a:srgbClr val="000000"/>
                </a:solidFill>
                <a:latin typeface="Public Sans"/>
                <a:ea typeface="Public Sans"/>
                <a:cs typeface="Public Sans"/>
                <a:sym typeface="Public Sans"/>
              </a:rPr>
              <a:t>Assessment will be conducted by practitioners/experts in the subject, in the related field;</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4"/>
            </a:pPr>
            <a:r>
              <a:rPr lang="en-US" sz="1100" dirty="0">
                <a:solidFill>
                  <a:srgbClr val="000000"/>
                </a:solidFill>
                <a:latin typeface="Public Sans"/>
                <a:ea typeface="Public Sans"/>
                <a:cs typeface="Public Sans"/>
                <a:sym typeface="Public Sans"/>
              </a:rPr>
              <a:t>The method of assessment will be tailored to the level and experience of the learners, thus providing an opportunity for learners to demonstrate their acquired competencies;</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5"/>
            </a:pPr>
            <a:r>
              <a:rPr lang="en-US" sz="1100" dirty="0">
                <a:solidFill>
                  <a:srgbClr val="000000"/>
                </a:solidFill>
                <a:latin typeface="Public Sans"/>
                <a:ea typeface="Public Sans"/>
                <a:cs typeface="Public Sans"/>
                <a:sym typeface="Public Sans"/>
              </a:rPr>
              <a:t>Decisions of APEL assessments should be transparent and subject to appeal and review;</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6"/>
            </a:pPr>
            <a:r>
              <a:rPr lang="en-US" sz="1100" dirty="0">
                <a:solidFill>
                  <a:srgbClr val="000000"/>
                </a:solidFill>
                <a:latin typeface="Public Sans"/>
                <a:ea typeface="Public Sans"/>
                <a:cs typeface="Public Sans"/>
                <a:sym typeface="Public Sans"/>
              </a:rPr>
              <a:t>Information and support services will be actively publicized, taking into account the diversity of the students; and</a:t>
            </a:r>
          </a:p>
          <a:p>
            <a:pPr algn="just">
              <a:lnSpc>
                <a:spcPts val="1539"/>
              </a:lnSpc>
            </a:pPr>
            <a:endParaRPr lang="en-US" sz="1100" dirty="0">
              <a:solidFill>
                <a:srgbClr val="000000"/>
              </a:solidFill>
              <a:latin typeface="Public Sans"/>
              <a:ea typeface="Public Sans"/>
              <a:cs typeface="Public Sans"/>
              <a:sym typeface="Public Sans"/>
            </a:endParaRPr>
          </a:p>
          <a:p>
            <a:pPr marL="228600" indent="-228600" algn="just">
              <a:lnSpc>
                <a:spcPts val="1539"/>
              </a:lnSpc>
              <a:buAutoNum type="alphaLcParenR" startAt="7"/>
            </a:pPr>
            <a:r>
              <a:rPr lang="en-US" sz="1100" dirty="0">
                <a:solidFill>
                  <a:srgbClr val="000000"/>
                </a:solidFill>
                <a:latin typeface="Public Sans"/>
                <a:ea typeface="Public Sans"/>
                <a:cs typeface="Public Sans"/>
                <a:sym typeface="Public Sans"/>
              </a:rPr>
              <a:t>Quality assurance mechanisms should be clear and transparent.</a:t>
            </a:r>
          </a:p>
          <a:p>
            <a:pPr>
              <a:lnSpc>
                <a:spcPts val="1539"/>
              </a:lnSpc>
            </a:pPr>
            <a:endParaRPr lang="en-US" sz="1050" dirty="0">
              <a:solidFill>
                <a:srgbClr val="000000"/>
              </a:solidFill>
              <a:latin typeface="Public Sans"/>
              <a:ea typeface="Public Sans"/>
              <a:cs typeface="Public Sans"/>
              <a:sym typeface="Public Sans"/>
            </a:endParaRPr>
          </a:p>
        </p:txBody>
      </p:sp>
      <p:sp>
        <p:nvSpPr>
          <p:cNvPr id="19" name="TextBox 19"/>
          <p:cNvSpPr txBox="1"/>
          <p:nvPr/>
        </p:nvSpPr>
        <p:spPr>
          <a:xfrm>
            <a:off x="958850" y="6888595"/>
            <a:ext cx="5867400" cy="1904239"/>
          </a:xfrm>
          <a:prstGeom prst="rect">
            <a:avLst/>
          </a:prstGeom>
        </p:spPr>
        <p:txBody>
          <a:bodyPr wrap="square" lIns="0" tIns="0" rIns="0" bIns="0" rtlCol="0" anchor="t">
            <a:spAutoFit/>
          </a:bodyPr>
          <a:lstStyle/>
          <a:p>
            <a:pPr algn="just">
              <a:lnSpc>
                <a:spcPct val="150000"/>
              </a:lnSpc>
            </a:pPr>
            <a:r>
              <a:rPr lang="en-US" sz="1400" dirty="0"/>
              <a:t>Lincoln University College (LUC) has been appointed as APEL.A Assessment Centre for Malaysian who would like to pursue a Bachelor’s Degree (MQF Level 6) or Master’s Degree (MQF Level 7) (by coursework or mixed mode) </a:t>
            </a:r>
            <a:r>
              <a:rPr lang="en-US" sz="1400" dirty="0" err="1"/>
              <a:t>programme</a:t>
            </a:r>
            <a:r>
              <a:rPr lang="en-US" sz="1400" dirty="0"/>
              <a:t> at Lincoln University College. This Staff Handbook provides an overview of the APEL.A criteria, assessment framework, documentation requirements, and guidelines on the application, evaluation, and approval processes for APEL.A.</a:t>
            </a:r>
            <a:endParaRPr lang="en-US" sz="1099" dirty="0">
              <a:latin typeface="Public Sans"/>
              <a:ea typeface="Public Sans"/>
              <a:cs typeface="Public Sans"/>
              <a:sym typeface="Public Sans"/>
            </a:endParaRPr>
          </a:p>
        </p:txBody>
      </p:sp>
      <p:sp>
        <p:nvSpPr>
          <p:cNvPr id="30" name="TextBox 30"/>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latin typeface="Public Sans Bold"/>
                <a:ea typeface="Public Sans Bold"/>
                <a:cs typeface="Public Sans Bold"/>
                <a:sym typeface="Public Sans Bold"/>
              </a:rPr>
              <a:t>02</a:t>
            </a:r>
          </a:p>
        </p:txBody>
      </p:sp>
      <p:sp>
        <p:nvSpPr>
          <p:cNvPr id="33" name="TextBox 16">
            <a:extLst>
              <a:ext uri="{FF2B5EF4-FFF2-40B4-BE49-F238E27FC236}">
                <a16:creationId xmlns:a16="http://schemas.microsoft.com/office/drawing/2014/main" id="{11E4D22A-71E6-0D87-A69A-95CFAE42B642}"/>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2" name="AutoShape 2">
            <a:extLst>
              <a:ext uri="{FF2B5EF4-FFF2-40B4-BE49-F238E27FC236}">
                <a16:creationId xmlns:a16="http://schemas.microsoft.com/office/drawing/2014/main" id="{FB2B639A-79B9-64B0-C047-3968E0BC1EB3}"/>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3" name="TextBox 3">
            <a:extLst>
              <a:ext uri="{FF2B5EF4-FFF2-40B4-BE49-F238E27FC236}">
                <a16:creationId xmlns:a16="http://schemas.microsoft.com/office/drawing/2014/main" id="{5DEF3300-5B9E-57EB-0161-89C1139F969C}"/>
              </a:ext>
            </a:extLst>
          </p:cNvPr>
          <p:cNvSpPr txBox="1"/>
          <p:nvPr/>
        </p:nvSpPr>
        <p:spPr>
          <a:xfrm>
            <a:off x="2256805" y="1003300"/>
            <a:ext cx="3426447"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Principles of APEL</a:t>
            </a:r>
          </a:p>
        </p:txBody>
      </p:sp>
      <p:sp>
        <p:nvSpPr>
          <p:cNvPr id="4" name="TextBox 5">
            <a:extLst>
              <a:ext uri="{FF2B5EF4-FFF2-40B4-BE49-F238E27FC236}">
                <a16:creationId xmlns:a16="http://schemas.microsoft.com/office/drawing/2014/main" id="{C28EDFF7-3C87-F808-6504-0C702DE6897E}"/>
              </a:ext>
            </a:extLst>
          </p:cNvPr>
          <p:cNvSpPr txBox="1"/>
          <p:nvPr/>
        </p:nvSpPr>
        <p:spPr>
          <a:xfrm>
            <a:off x="1720850" y="10033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1.2</a:t>
            </a:r>
          </a:p>
        </p:txBody>
      </p:sp>
      <p:sp>
        <p:nvSpPr>
          <p:cNvPr id="5" name="TextBox 47">
            <a:extLst>
              <a:ext uri="{FF2B5EF4-FFF2-40B4-BE49-F238E27FC236}">
                <a16:creationId xmlns:a16="http://schemas.microsoft.com/office/drawing/2014/main" id="{6DC645F1-2D9F-5F36-D14D-7059D13B1A45}"/>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4BF9815-E63A-358B-6536-57C2B79D5419}"/>
              </a:ext>
            </a:extLst>
          </p:cNvPr>
          <p:cNvSpPr/>
          <p:nvPr/>
        </p:nvSpPr>
        <p:spPr>
          <a:xfrm>
            <a:off x="0" y="852652"/>
            <a:ext cx="7556500" cy="382226"/>
          </a:xfrm>
          <a:prstGeom prst="rect">
            <a:avLst/>
          </a:prstGeom>
          <a:solidFill>
            <a:srgbClr val="D71A21"/>
          </a:solidFill>
          <a:ln>
            <a:solidFill>
              <a:srgbClr val="D71A21"/>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4" name="Group 4"/>
          <p:cNvGrpSpPr/>
          <p:nvPr/>
        </p:nvGrpSpPr>
        <p:grpSpPr>
          <a:xfrm>
            <a:off x="1873252" y="2328989"/>
            <a:ext cx="1260003" cy="1046322"/>
            <a:chOff x="0" y="0"/>
            <a:chExt cx="563607" cy="468026"/>
          </a:xfrm>
          <a:solidFill>
            <a:schemeClr val="bg1">
              <a:lumMod val="75000"/>
            </a:schemeClr>
          </a:solidFill>
        </p:grpSpPr>
        <p:sp>
          <p:nvSpPr>
            <p:cNvPr id="5" name="Freeform 5"/>
            <p:cNvSpPr/>
            <p:nvPr/>
          </p:nvSpPr>
          <p:spPr>
            <a:xfrm>
              <a:off x="0" y="0"/>
              <a:ext cx="563607" cy="468026"/>
            </a:xfrm>
            <a:custGeom>
              <a:avLst/>
              <a:gdLst/>
              <a:ahLst/>
              <a:cxnLst/>
              <a:rect l="l" t="t" r="r" b="b"/>
              <a:pathLst>
                <a:path w="563607" h="468026">
                  <a:moveTo>
                    <a:pt x="73732" y="0"/>
                  </a:moveTo>
                  <a:lnTo>
                    <a:pt x="489875" y="0"/>
                  </a:lnTo>
                  <a:cubicBezTo>
                    <a:pt x="530596" y="0"/>
                    <a:pt x="563607" y="33011"/>
                    <a:pt x="563607" y="73732"/>
                  </a:cubicBezTo>
                  <a:lnTo>
                    <a:pt x="563607" y="394294"/>
                  </a:lnTo>
                  <a:cubicBezTo>
                    <a:pt x="563607" y="435015"/>
                    <a:pt x="530596" y="468026"/>
                    <a:pt x="489875" y="468026"/>
                  </a:cubicBezTo>
                  <a:lnTo>
                    <a:pt x="73732" y="468026"/>
                  </a:lnTo>
                  <a:cubicBezTo>
                    <a:pt x="33011" y="468026"/>
                    <a:pt x="0" y="435015"/>
                    <a:pt x="0" y="394294"/>
                  </a:cubicBezTo>
                  <a:lnTo>
                    <a:pt x="0" y="73732"/>
                  </a:lnTo>
                  <a:cubicBezTo>
                    <a:pt x="0" y="33011"/>
                    <a:pt x="33011" y="0"/>
                    <a:pt x="73732" y="0"/>
                  </a:cubicBezTo>
                  <a:close/>
                </a:path>
              </a:pathLst>
            </a:custGeom>
            <a:grpFill/>
            <a:ln w="9525" cap="sq">
              <a:solidFill>
                <a:schemeClr val="bg1">
                  <a:lumMod val="75000"/>
                </a:schemeClr>
              </a:solidFill>
              <a:prstDash val="solid"/>
              <a:miter/>
            </a:ln>
          </p:spPr>
          <p:txBody>
            <a:bodyPr/>
            <a:lstStyle/>
            <a:p>
              <a:endParaRPr lang="en-MY" dirty="0"/>
            </a:p>
          </p:txBody>
        </p:sp>
        <p:sp>
          <p:nvSpPr>
            <p:cNvPr id="6" name="TextBox 6"/>
            <p:cNvSpPr txBox="1"/>
            <p:nvPr/>
          </p:nvSpPr>
          <p:spPr>
            <a:xfrm>
              <a:off x="0" y="-28575"/>
              <a:ext cx="563607" cy="496601"/>
            </a:xfrm>
            <a:prstGeom prst="rect">
              <a:avLst/>
            </a:prstGeom>
            <a:solidFill>
              <a:schemeClr val="accent1"/>
            </a:solidFill>
            <a:ln>
              <a:solidFill>
                <a:schemeClr val="accent1"/>
              </a:solidFill>
            </a:ln>
          </p:spPr>
          <p:txBody>
            <a:bodyPr lIns="50800" tIns="50800" rIns="50800" bIns="50800" rtlCol="0" anchor="ctr"/>
            <a:lstStyle/>
            <a:p>
              <a:pPr algn="ctr">
                <a:lnSpc>
                  <a:spcPts val="1539"/>
                </a:lnSpc>
                <a:spcBef>
                  <a:spcPct val="0"/>
                </a:spcBef>
              </a:pPr>
              <a:endParaRPr dirty="0"/>
            </a:p>
          </p:txBody>
        </p:sp>
      </p:grpSp>
      <p:sp>
        <p:nvSpPr>
          <p:cNvPr id="7" name="TextBox 7"/>
          <p:cNvSpPr txBox="1"/>
          <p:nvPr/>
        </p:nvSpPr>
        <p:spPr>
          <a:xfrm>
            <a:off x="3321099" y="2679988"/>
            <a:ext cx="2856763" cy="316433"/>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Recognition of Prior Learning</a:t>
            </a:r>
          </a:p>
        </p:txBody>
      </p:sp>
      <p:sp>
        <p:nvSpPr>
          <p:cNvPr id="8" name="TextBox 8"/>
          <p:cNvSpPr txBox="1"/>
          <p:nvPr/>
        </p:nvSpPr>
        <p:spPr>
          <a:xfrm>
            <a:off x="3355798" y="2337086"/>
            <a:ext cx="887076"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2.1.1</a:t>
            </a:r>
          </a:p>
        </p:txBody>
      </p:sp>
      <p:sp>
        <p:nvSpPr>
          <p:cNvPr id="9" name="TextBox 9"/>
          <p:cNvSpPr txBox="1"/>
          <p:nvPr/>
        </p:nvSpPr>
        <p:spPr>
          <a:xfrm>
            <a:off x="1926911" y="3551183"/>
            <a:ext cx="4179093" cy="2100319"/>
          </a:xfrm>
          <a:prstGeom prst="rect">
            <a:avLst/>
          </a:prstGeom>
        </p:spPr>
        <p:txBody>
          <a:bodyPr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APEL.A is offered to Malaysian citizens seeking recognition of their prior learning.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The APEL.A certification is an indication of the competencies and readiness of the learner to pursue a particular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However, the certification does not guarantee admission into the Lincoln University College’s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Learners are still subjected to the procedures and additional requirements (if any) as determined by the University.</a:t>
            </a:r>
          </a:p>
        </p:txBody>
      </p:sp>
      <p:sp>
        <p:nvSpPr>
          <p:cNvPr id="10" name="Freeform 10"/>
          <p:cNvSpPr/>
          <p:nvPr/>
        </p:nvSpPr>
        <p:spPr>
          <a:xfrm>
            <a:off x="2169836" y="2518735"/>
            <a:ext cx="666835" cy="666835"/>
          </a:xfrm>
          <a:custGeom>
            <a:avLst/>
            <a:gdLst/>
            <a:ahLst/>
            <a:cxnLst/>
            <a:rect l="l" t="t" r="r" b="b"/>
            <a:pathLst>
              <a:path w="666835" h="666835">
                <a:moveTo>
                  <a:pt x="0" y="0"/>
                </a:moveTo>
                <a:lnTo>
                  <a:pt x="666835" y="0"/>
                </a:lnTo>
                <a:lnTo>
                  <a:pt x="666835" y="666835"/>
                </a:lnTo>
                <a:lnTo>
                  <a:pt x="0" y="666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N"/>
          </a:p>
        </p:txBody>
      </p:sp>
      <p:sp>
        <p:nvSpPr>
          <p:cNvPr id="13" name="TextBox 13"/>
          <p:cNvSpPr txBox="1"/>
          <p:nvPr/>
        </p:nvSpPr>
        <p:spPr>
          <a:xfrm>
            <a:off x="6331017" y="10149750"/>
            <a:ext cx="472985" cy="165100"/>
          </a:xfrm>
          <a:prstGeom prst="rect">
            <a:avLst/>
          </a:prstGeom>
        </p:spPr>
        <p:txBody>
          <a:bodyPr lIns="0" tIns="0" rIns="0" bIns="0" rtlCol="0" anchor="t">
            <a:spAutoFit/>
          </a:bodyPr>
          <a:lstStyle/>
          <a:p>
            <a:pPr algn="r">
              <a:lnSpc>
                <a:spcPts val="1399"/>
              </a:lnSpc>
            </a:pPr>
            <a:r>
              <a:rPr lang="en-US" sz="999" b="1" dirty="0">
                <a:solidFill>
                  <a:srgbClr val="000000"/>
                </a:solidFill>
                <a:latin typeface="Public Sans Bold"/>
                <a:ea typeface="Public Sans Bold"/>
                <a:cs typeface="Public Sans Bold"/>
                <a:sym typeface="Public Sans Bold"/>
              </a:rPr>
              <a:t>03</a:t>
            </a:r>
          </a:p>
        </p:txBody>
      </p:sp>
      <p:sp>
        <p:nvSpPr>
          <p:cNvPr id="16" name="TextBox 16">
            <a:extLst>
              <a:ext uri="{FF2B5EF4-FFF2-40B4-BE49-F238E27FC236}">
                <a16:creationId xmlns:a16="http://schemas.microsoft.com/office/drawing/2014/main" id="{0A4F2ACC-112B-377C-E389-C307B1079FCC}"/>
              </a:ext>
            </a:extLst>
          </p:cNvPr>
          <p:cNvSpPr txBox="1"/>
          <p:nvPr/>
        </p:nvSpPr>
        <p:spPr>
          <a:xfrm>
            <a:off x="505530" y="10093738"/>
            <a:ext cx="4130802" cy="233590"/>
          </a:xfrm>
          <a:prstGeom prst="rect">
            <a:avLst/>
          </a:prstGeom>
        </p:spPr>
        <p:txBody>
          <a:bodyPr wrap="square" lIns="0" tIns="0" rIns="0" bIns="0" rtlCol="0" anchor="t">
            <a:spAutoFit/>
          </a:bodyPr>
          <a:lstStyle/>
          <a:p>
            <a:pPr algn="r">
              <a:lnSpc>
                <a:spcPts val="1960"/>
              </a:lnSpc>
            </a:pPr>
            <a:r>
              <a:rPr lang="en-US" sz="1400" dirty="0">
                <a:latin typeface="Public Sans"/>
                <a:ea typeface="Public Sans"/>
                <a:cs typeface="Public Sans"/>
                <a:sym typeface="Public Sans"/>
              </a:rPr>
              <a:t>Prior Learning Assessment Centre (</a:t>
            </a:r>
            <a:r>
              <a:rPr lang="en-US" sz="1400" dirty="0" err="1">
                <a:latin typeface="Public Sans"/>
                <a:ea typeface="Public Sans"/>
                <a:cs typeface="Public Sans"/>
                <a:sym typeface="Public Sans"/>
              </a:rPr>
              <a:t>PLACe</a:t>
            </a:r>
            <a:r>
              <a:rPr lang="en-US" sz="1400" dirty="0">
                <a:latin typeface="Public Sans"/>
                <a:ea typeface="Public Sans"/>
                <a:cs typeface="Public Sans"/>
                <a:sym typeface="Public Sans"/>
              </a:rPr>
              <a:t>)</a:t>
            </a:r>
          </a:p>
        </p:txBody>
      </p:sp>
      <p:sp>
        <p:nvSpPr>
          <p:cNvPr id="11" name="AutoShape 2">
            <a:extLst>
              <a:ext uri="{FF2B5EF4-FFF2-40B4-BE49-F238E27FC236}">
                <a16:creationId xmlns:a16="http://schemas.microsoft.com/office/drawing/2014/main" id="{BBC51EE3-27B9-A469-555E-31E5DD10A1A6}"/>
              </a:ext>
            </a:extLst>
          </p:cNvPr>
          <p:cNvSpPr/>
          <p:nvPr/>
        </p:nvSpPr>
        <p:spPr>
          <a:xfrm flipH="1">
            <a:off x="686990" y="9902752"/>
            <a:ext cx="6186023" cy="0"/>
          </a:xfrm>
          <a:prstGeom prst="line">
            <a:avLst/>
          </a:prstGeom>
          <a:ln w="19050" cap="flat">
            <a:solidFill>
              <a:srgbClr val="D9D9D9"/>
            </a:solidFill>
            <a:prstDash val="solid"/>
            <a:headEnd type="none" w="sm" len="sm"/>
            <a:tailEnd type="none" w="sm" len="sm"/>
          </a:ln>
        </p:spPr>
        <p:txBody>
          <a:bodyPr/>
          <a:lstStyle/>
          <a:p>
            <a:endParaRPr lang="en-IN"/>
          </a:p>
        </p:txBody>
      </p:sp>
      <p:sp>
        <p:nvSpPr>
          <p:cNvPr id="15" name="TextBox 2">
            <a:extLst>
              <a:ext uri="{FF2B5EF4-FFF2-40B4-BE49-F238E27FC236}">
                <a16:creationId xmlns:a16="http://schemas.microsoft.com/office/drawing/2014/main" id="{653032A4-D760-E3AC-9EEA-6F45FABE1ABD}"/>
              </a:ext>
            </a:extLst>
          </p:cNvPr>
          <p:cNvSpPr txBox="1"/>
          <p:nvPr/>
        </p:nvSpPr>
        <p:spPr>
          <a:xfrm>
            <a:off x="1111250" y="852653"/>
            <a:ext cx="4801052" cy="696153"/>
          </a:xfrm>
          <a:prstGeom prst="rect">
            <a:avLst/>
          </a:prstGeom>
        </p:spPr>
        <p:txBody>
          <a:bodyPr wrap="square" lIns="0" tIns="0" rIns="0" bIns="0" rtlCol="0" anchor="t">
            <a:spAutoFit/>
          </a:bodyPr>
          <a:lstStyle/>
          <a:p>
            <a:pPr>
              <a:lnSpc>
                <a:spcPts val="2760"/>
              </a:lnSpc>
              <a:spcBef>
                <a:spcPct val="0"/>
              </a:spcBef>
            </a:pPr>
            <a:r>
              <a:rPr lang="en-US" b="1" dirty="0">
                <a:solidFill>
                  <a:srgbClr val="000000"/>
                </a:solidFill>
                <a:latin typeface="Public Sans Bold"/>
                <a:ea typeface="Public Sans Bold"/>
                <a:cs typeface="Public Sans Bold"/>
                <a:sym typeface="Public Sans Bold"/>
              </a:rPr>
              <a:t>2.0 SCOPE &amp; BENEFITS OF APEL</a:t>
            </a:r>
          </a:p>
          <a:p>
            <a:pPr>
              <a:lnSpc>
                <a:spcPts val="2760"/>
              </a:lnSpc>
              <a:spcBef>
                <a:spcPct val="0"/>
              </a:spcBef>
            </a:pPr>
            <a:endParaRPr lang="en-US" sz="2300" b="1" dirty="0">
              <a:solidFill>
                <a:srgbClr val="000000"/>
              </a:solidFill>
              <a:latin typeface="Public Sans Bold"/>
              <a:ea typeface="Public Sans Bold"/>
              <a:cs typeface="Public Sans Bold"/>
              <a:sym typeface="Public Sans Bold"/>
            </a:endParaRPr>
          </a:p>
        </p:txBody>
      </p:sp>
      <p:grpSp>
        <p:nvGrpSpPr>
          <p:cNvPr id="17" name="Group 2">
            <a:extLst>
              <a:ext uri="{FF2B5EF4-FFF2-40B4-BE49-F238E27FC236}">
                <a16:creationId xmlns:a16="http://schemas.microsoft.com/office/drawing/2014/main" id="{588DFF41-38AE-E024-AEE2-148957C09106}"/>
              </a:ext>
            </a:extLst>
          </p:cNvPr>
          <p:cNvGrpSpPr/>
          <p:nvPr/>
        </p:nvGrpSpPr>
        <p:grpSpPr>
          <a:xfrm>
            <a:off x="1874493" y="6184900"/>
            <a:ext cx="1260003" cy="1046322"/>
            <a:chOff x="0" y="0"/>
            <a:chExt cx="563607" cy="468026"/>
          </a:xfrm>
          <a:solidFill>
            <a:schemeClr val="bg1">
              <a:lumMod val="75000"/>
            </a:schemeClr>
          </a:solidFill>
        </p:grpSpPr>
        <p:sp>
          <p:nvSpPr>
            <p:cNvPr id="18" name="Freeform 3">
              <a:extLst>
                <a:ext uri="{FF2B5EF4-FFF2-40B4-BE49-F238E27FC236}">
                  <a16:creationId xmlns:a16="http://schemas.microsoft.com/office/drawing/2014/main" id="{ACCF657A-33CF-1D04-1DE6-4ECB3A021EAE}"/>
                </a:ext>
              </a:extLst>
            </p:cNvPr>
            <p:cNvSpPr/>
            <p:nvPr/>
          </p:nvSpPr>
          <p:spPr>
            <a:xfrm>
              <a:off x="0" y="0"/>
              <a:ext cx="563607" cy="468026"/>
            </a:xfrm>
            <a:custGeom>
              <a:avLst/>
              <a:gdLst/>
              <a:ahLst/>
              <a:cxnLst/>
              <a:rect l="l" t="t" r="r" b="b"/>
              <a:pathLst>
                <a:path w="563607" h="468026">
                  <a:moveTo>
                    <a:pt x="73732" y="0"/>
                  </a:moveTo>
                  <a:lnTo>
                    <a:pt x="489875" y="0"/>
                  </a:lnTo>
                  <a:cubicBezTo>
                    <a:pt x="530596" y="0"/>
                    <a:pt x="563607" y="33011"/>
                    <a:pt x="563607" y="73732"/>
                  </a:cubicBezTo>
                  <a:lnTo>
                    <a:pt x="563607" y="394294"/>
                  </a:lnTo>
                  <a:cubicBezTo>
                    <a:pt x="563607" y="435015"/>
                    <a:pt x="530596" y="468026"/>
                    <a:pt x="489875" y="468026"/>
                  </a:cubicBezTo>
                  <a:lnTo>
                    <a:pt x="73732" y="468026"/>
                  </a:lnTo>
                  <a:cubicBezTo>
                    <a:pt x="33011" y="468026"/>
                    <a:pt x="0" y="435015"/>
                    <a:pt x="0" y="394294"/>
                  </a:cubicBezTo>
                  <a:lnTo>
                    <a:pt x="0" y="73732"/>
                  </a:lnTo>
                  <a:cubicBezTo>
                    <a:pt x="0" y="33011"/>
                    <a:pt x="33011" y="0"/>
                    <a:pt x="73732" y="0"/>
                  </a:cubicBezTo>
                  <a:close/>
                </a:path>
              </a:pathLst>
            </a:custGeom>
            <a:grpFill/>
            <a:ln w="9525" cap="sq">
              <a:solidFill>
                <a:schemeClr val="bg1">
                  <a:lumMod val="75000"/>
                </a:schemeClr>
              </a:solidFill>
              <a:prstDash val="solid"/>
              <a:miter/>
            </a:ln>
          </p:spPr>
          <p:txBody>
            <a:bodyPr/>
            <a:lstStyle/>
            <a:p>
              <a:endParaRPr lang="en-IN"/>
            </a:p>
          </p:txBody>
        </p:sp>
        <p:sp>
          <p:nvSpPr>
            <p:cNvPr id="19" name="TextBox 4">
              <a:extLst>
                <a:ext uri="{FF2B5EF4-FFF2-40B4-BE49-F238E27FC236}">
                  <a16:creationId xmlns:a16="http://schemas.microsoft.com/office/drawing/2014/main" id="{C21692FF-E16B-EE57-4C18-82C2ED8BB61E}"/>
                </a:ext>
              </a:extLst>
            </p:cNvPr>
            <p:cNvSpPr txBox="1"/>
            <p:nvPr/>
          </p:nvSpPr>
          <p:spPr>
            <a:xfrm>
              <a:off x="0" y="-28575"/>
              <a:ext cx="563607" cy="496601"/>
            </a:xfrm>
            <a:prstGeom prst="rect">
              <a:avLst/>
            </a:prstGeom>
            <a:solidFill>
              <a:schemeClr val="accent1"/>
            </a:solidFill>
            <a:ln>
              <a:solidFill>
                <a:schemeClr val="accent1"/>
              </a:solidFill>
            </a:ln>
          </p:spPr>
          <p:txBody>
            <a:bodyPr lIns="50800" tIns="50800" rIns="50800" bIns="50800" rtlCol="0" anchor="ctr"/>
            <a:lstStyle/>
            <a:p>
              <a:pPr algn="ctr">
                <a:lnSpc>
                  <a:spcPts val="1539"/>
                </a:lnSpc>
                <a:spcBef>
                  <a:spcPct val="0"/>
                </a:spcBef>
              </a:pPr>
              <a:endParaRPr dirty="0"/>
            </a:p>
          </p:txBody>
        </p:sp>
      </p:grpSp>
      <p:sp>
        <p:nvSpPr>
          <p:cNvPr id="20" name="Freeform 5">
            <a:extLst>
              <a:ext uri="{FF2B5EF4-FFF2-40B4-BE49-F238E27FC236}">
                <a16:creationId xmlns:a16="http://schemas.microsoft.com/office/drawing/2014/main" id="{5E6ABD6B-85F9-8802-55C8-DD1321DA37A0}"/>
              </a:ext>
            </a:extLst>
          </p:cNvPr>
          <p:cNvSpPr/>
          <p:nvPr/>
        </p:nvSpPr>
        <p:spPr>
          <a:xfrm>
            <a:off x="2162810" y="6320701"/>
            <a:ext cx="683369" cy="765485"/>
          </a:xfrm>
          <a:custGeom>
            <a:avLst/>
            <a:gdLst/>
            <a:ahLst/>
            <a:cxnLst/>
            <a:rect l="l" t="t" r="r" b="b"/>
            <a:pathLst>
              <a:path w="683369" h="765485">
                <a:moveTo>
                  <a:pt x="0" y="0"/>
                </a:moveTo>
                <a:lnTo>
                  <a:pt x="683369" y="0"/>
                </a:lnTo>
                <a:lnTo>
                  <a:pt x="683369" y="765484"/>
                </a:lnTo>
                <a:lnTo>
                  <a:pt x="0" y="7654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a:p>
        </p:txBody>
      </p:sp>
      <p:sp>
        <p:nvSpPr>
          <p:cNvPr id="21" name="TextBox 16">
            <a:extLst>
              <a:ext uri="{FF2B5EF4-FFF2-40B4-BE49-F238E27FC236}">
                <a16:creationId xmlns:a16="http://schemas.microsoft.com/office/drawing/2014/main" id="{6282E725-9152-0E7C-7833-423E2D08B853}"/>
              </a:ext>
            </a:extLst>
          </p:cNvPr>
          <p:cNvSpPr txBox="1"/>
          <p:nvPr/>
        </p:nvSpPr>
        <p:spPr>
          <a:xfrm>
            <a:off x="1911069" y="7457658"/>
            <a:ext cx="4266793" cy="1715598"/>
          </a:xfrm>
          <a:prstGeom prst="rect">
            <a:avLst/>
          </a:prstGeom>
        </p:spPr>
        <p:txBody>
          <a:bodyPr wrap="square" lIns="0" tIns="0" rIns="0" bIns="0" rtlCol="0" anchor="t">
            <a:spAutoFit/>
          </a:bodyPr>
          <a:lstStyle/>
          <a:p>
            <a:pPr algn="just">
              <a:lnSpc>
                <a:spcPts val="1539"/>
              </a:lnSpc>
            </a:pPr>
            <a:r>
              <a:rPr lang="en-US" sz="1100" dirty="0">
                <a:solidFill>
                  <a:srgbClr val="000000"/>
                </a:solidFill>
                <a:latin typeface="Public Sans"/>
                <a:ea typeface="Public Sans"/>
                <a:cs typeface="Public Sans"/>
                <a:sym typeface="Public Sans"/>
              </a:rPr>
              <a:t>APEL.A certification can only be used for the purpose of learners furthering their studies in the chosen field, which should be relevant to their prior learning.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It is not equivalent to the knowledge and competencies of a particular academic degree </a:t>
            </a:r>
            <a:r>
              <a:rPr lang="en-US" sz="1100" dirty="0" err="1">
                <a:solidFill>
                  <a:srgbClr val="000000"/>
                </a:solidFill>
                <a:latin typeface="Public Sans"/>
                <a:ea typeface="Public Sans"/>
                <a:cs typeface="Public Sans"/>
                <a:sym typeface="Public Sans"/>
              </a:rPr>
              <a:t>programme</a:t>
            </a:r>
            <a:r>
              <a:rPr lang="en-US" sz="1100" dirty="0">
                <a:solidFill>
                  <a:srgbClr val="000000"/>
                </a:solidFill>
                <a:latin typeface="Public Sans"/>
                <a:ea typeface="Public Sans"/>
                <a:cs typeface="Public Sans"/>
                <a:sym typeface="Public Sans"/>
              </a:rPr>
              <a:t> at an MQF level. </a:t>
            </a:r>
          </a:p>
          <a:p>
            <a:pPr algn="just">
              <a:lnSpc>
                <a:spcPts val="1539"/>
              </a:lnSpc>
            </a:pPr>
            <a:endParaRPr lang="en-US" sz="1100" dirty="0">
              <a:solidFill>
                <a:srgbClr val="000000"/>
              </a:solidFill>
              <a:latin typeface="Public Sans"/>
              <a:ea typeface="Public Sans"/>
              <a:cs typeface="Public Sans"/>
              <a:sym typeface="Public Sans"/>
            </a:endParaRPr>
          </a:p>
          <a:p>
            <a:pPr algn="just">
              <a:lnSpc>
                <a:spcPts val="1539"/>
              </a:lnSpc>
            </a:pPr>
            <a:r>
              <a:rPr lang="en-US" sz="1100" dirty="0">
                <a:solidFill>
                  <a:srgbClr val="000000"/>
                </a:solidFill>
                <a:latin typeface="Public Sans"/>
                <a:ea typeface="Public Sans"/>
                <a:cs typeface="Public Sans"/>
                <a:sym typeface="Public Sans"/>
              </a:rPr>
              <a:t>The certification cannot be used for the purpose of seeking employment.</a:t>
            </a:r>
          </a:p>
        </p:txBody>
      </p:sp>
      <p:sp>
        <p:nvSpPr>
          <p:cNvPr id="22" name="TextBox 19">
            <a:extLst>
              <a:ext uri="{FF2B5EF4-FFF2-40B4-BE49-F238E27FC236}">
                <a16:creationId xmlns:a16="http://schemas.microsoft.com/office/drawing/2014/main" id="{429E6E7B-560B-08D4-F20C-EC46447AD6B9}"/>
              </a:ext>
            </a:extLst>
          </p:cNvPr>
          <p:cNvSpPr txBox="1"/>
          <p:nvPr/>
        </p:nvSpPr>
        <p:spPr>
          <a:xfrm>
            <a:off x="3303034" y="6717933"/>
            <a:ext cx="2913755" cy="322332"/>
          </a:xfrm>
          <a:prstGeom prst="rect">
            <a:avLst/>
          </a:prstGeom>
        </p:spPr>
        <p:txBody>
          <a:bodyPr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APEL.A Certification</a:t>
            </a:r>
          </a:p>
        </p:txBody>
      </p:sp>
      <p:sp>
        <p:nvSpPr>
          <p:cNvPr id="23" name="TextBox 20">
            <a:extLst>
              <a:ext uri="{FF2B5EF4-FFF2-40B4-BE49-F238E27FC236}">
                <a16:creationId xmlns:a16="http://schemas.microsoft.com/office/drawing/2014/main" id="{86008CA4-B403-DDFD-A154-5DAD66C50C3F}"/>
              </a:ext>
            </a:extLst>
          </p:cNvPr>
          <p:cNvSpPr txBox="1"/>
          <p:nvPr/>
        </p:nvSpPr>
        <p:spPr>
          <a:xfrm>
            <a:off x="3303033" y="6365508"/>
            <a:ext cx="910683" cy="322332"/>
          </a:xfrm>
          <a:prstGeom prst="rect">
            <a:avLst/>
          </a:prstGeom>
        </p:spPr>
        <p:txBody>
          <a:bodyPr wrap="square" lIns="0" tIns="0" rIns="0" bIns="0" rtlCol="0" anchor="t">
            <a:spAutoFit/>
          </a:bodyPr>
          <a:lstStyle/>
          <a:p>
            <a:pPr>
              <a:lnSpc>
                <a:spcPts val="2760"/>
              </a:lnSpc>
              <a:spcBef>
                <a:spcPct val="0"/>
              </a:spcBef>
            </a:pPr>
            <a:r>
              <a:rPr lang="en-US" sz="1400" b="1" dirty="0">
                <a:solidFill>
                  <a:srgbClr val="000000"/>
                </a:solidFill>
                <a:latin typeface="Public Sans Bold"/>
                <a:ea typeface="Public Sans Bold"/>
                <a:cs typeface="Public Sans Bold"/>
                <a:sym typeface="Public Sans Bold"/>
              </a:rPr>
              <a:t>2.1.2</a:t>
            </a:r>
          </a:p>
        </p:txBody>
      </p:sp>
      <p:sp>
        <p:nvSpPr>
          <p:cNvPr id="24" name="AutoShape 14">
            <a:extLst>
              <a:ext uri="{FF2B5EF4-FFF2-40B4-BE49-F238E27FC236}">
                <a16:creationId xmlns:a16="http://schemas.microsoft.com/office/drawing/2014/main" id="{BB880069-32DC-2B4F-77CE-96A81CB4230D}"/>
              </a:ext>
            </a:extLst>
          </p:cNvPr>
          <p:cNvSpPr/>
          <p:nvPr/>
        </p:nvSpPr>
        <p:spPr>
          <a:xfrm flipH="1">
            <a:off x="665410" y="5880100"/>
            <a:ext cx="6255303" cy="0"/>
          </a:xfrm>
          <a:prstGeom prst="line">
            <a:avLst/>
          </a:prstGeom>
          <a:ln w="19050" cap="flat">
            <a:solidFill>
              <a:srgbClr val="D9D9D9"/>
            </a:solidFill>
            <a:prstDash val="solid"/>
            <a:headEnd type="none" w="sm" len="sm"/>
            <a:tailEnd type="none" w="sm" len="sm"/>
          </a:ln>
        </p:spPr>
        <p:txBody>
          <a:bodyPr/>
          <a:lstStyle/>
          <a:p>
            <a:endParaRPr lang="en-IN"/>
          </a:p>
        </p:txBody>
      </p:sp>
      <p:sp>
        <p:nvSpPr>
          <p:cNvPr id="25" name="TextBox 3">
            <a:extLst>
              <a:ext uri="{FF2B5EF4-FFF2-40B4-BE49-F238E27FC236}">
                <a16:creationId xmlns:a16="http://schemas.microsoft.com/office/drawing/2014/main" id="{BBE847A7-EC6B-1FE7-A540-8E6AB89E991B}"/>
              </a:ext>
            </a:extLst>
          </p:cNvPr>
          <p:cNvSpPr txBox="1"/>
          <p:nvPr/>
        </p:nvSpPr>
        <p:spPr>
          <a:xfrm>
            <a:off x="2256805" y="1612900"/>
            <a:ext cx="3426447" cy="322332"/>
          </a:xfrm>
          <a:prstGeom prst="rect">
            <a:avLst/>
          </a:prstGeom>
        </p:spPr>
        <p:txBody>
          <a:bodyPr wrap="square"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Scope of APEL.A</a:t>
            </a:r>
          </a:p>
        </p:txBody>
      </p:sp>
      <p:sp>
        <p:nvSpPr>
          <p:cNvPr id="26" name="TextBox 5">
            <a:extLst>
              <a:ext uri="{FF2B5EF4-FFF2-40B4-BE49-F238E27FC236}">
                <a16:creationId xmlns:a16="http://schemas.microsoft.com/office/drawing/2014/main" id="{042371A9-6B5C-34B2-996C-A259465F6DA0}"/>
              </a:ext>
            </a:extLst>
          </p:cNvPr>
          <p:cNvSpPr txBox="1"/>
          <p:nvPr/>
        </p:nvSpPr>
        <p:spPr>
          <a:xfrm>
            <a:off x="1720850" y="1612900"/>
            <a:ext cx="535954" cy="322332"/>
          </a:xfrm>
          <a:prstGeom prst="rect">
            <a:avLst/>
          </a:prstGeom>
        </p:spPr>
        <p:txBody>
          <a:bodyPr lIns="0" tIns="0" rIns="0" bIns="0" rtlCol="0" anchor="t">
            <a:spAutoFit/>
          </a:bodyPr>
          <a:lstStyle/>
          <a:p>
            <a:pPr>
              <a:lnSpc>
                <a:spcPts val="2760"/>
              </a:lnSpc>
              <a:spcBef>
                <a:spcPct val="0"/>
              </a:spcBef>
            </a:pPr>
            <a:r>
              <a:rPr lang="en-US" sz="1600" b="1" dirty="0">
                <a:solidFill>
                  <a:srgbClr val="000000"/>
                </a:solidFill>
                <a:latin typeface="Public Sans Bold"/>
                <a:ea typeface="Public Sans Bold"/>
                <a:cs typeface="Public Sans Bold"/>
                <a:sym typeface="Public Sans Bold"/>
              </a:rPr>
              <a:t>2.1</a:t>
            </a:r>
          </a:p>
        </p:txBody>
      </p:sp>
      <p:sp>
        <p:nvSpPr>
          <p:cNvPr id="2" name="TextBox 47">
            <a:extLst>
              <a:ext uri="{FF2B5EF4-FFF2-40B4-BE49-F238E27FC236}">
                <a16:creationId xmlns:a16="http://schemas.microsoft.com/office/drawing/2014/main" id="{3B55FC32-AFE2-C63A-3D61-5D2F37F23524}"/>
              </a:ext>
            </a:extLst>
          </p:cNvPr>
          <p:cNvSpPr txBox="1"/>
          <p:nvPr/>
        </p:nvSpPr>
        <p:spPr>
          <a:xfrm>
            <a:off x="2331061" y="460758"/>
            <a:ext cx="4020464" cy="307777"/>
          </a:xfrm>
          <a:prstGeom prst="rect">
            <a:avLst/>
          </a:prstGeom>
        </p:spPr>
        <p:txBody>
          <a:bodyPr wrap="square" lIns="0" tIns="0" rIns="0" bIns="0" rtlCol="0" anchor="t">
            <a:spAutoFit/>
          </a:bodyPr>
          <a:lstStyle/>
          <a:p>
            <a:pPr algn="r">
              <a:lnSpc>
                <a:spcPts val="1200"/>
              </a:lnSpc>
            </a:pPr>
            <a:r>
              <a:rPr lang="en-US" sz="1000" b="1" dirty="0">
                <a:solidFill>
                  <a:srgbClr val="000000"/>
                </a:solidFill>
                <a:latin typeface="Public Sans"/>
                <a:ea typeface="Public Sans"/>
                <a:cs typeface="Public Sans"/>
                <a:sym typeface="Public Sans"/>
              </a:rPr>
              <a:t>APEL.A Learner’s Handbook</a:t>
            </a:r>
          </a:p>
          <a:p>
            <a:pPr algn="r">
              <a:lnSpc>
                <a:spcPts val="1200"/>
              </a:lnSpc>
            </a:pPr>
            <a:endParaRPr lang="en-US" sz="1000" dirty="0">
              <a:solidFill>
                <a:srgbClr val="000000"/>
              </a:solidFill>
              <a:latin typeface="Public Sans"/>
              <a:ea typeface="Public Sans"/>
              <a:cs typeface="Public Sans"/>
              <a:sym typeface="Public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11056</TotalTime>
  <Words>10849</Words>
  <Application>Microsoft Office PowerPoint</Application>
  <PresentationFormat>Custom</PresentationFormat>
  <Paragraphs>1190</Paragraphs>
  <Slides>51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Times New Roman</vt:lpstr>
      <vt:lpstr>Public Sans Bold</vt:lpstr>
      <vt:lpstr>Calibri</vt:lpstr>
      <vt:lpstr>Public Sans</vt:lpstr>
      <vt:lpstr>Arial</vt:lpstr>
      <vt:lpstr>Brush Script MT</vt:lpstr>
      <vt:lpstr>Wingdings 2</vt:lpstr>
      <vt:lpstr>Symbol</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Illustrative Modern Professional Employee Handbook Booklet</dc:title>
  <dc:creator>DELL</dc:creator>
  <cp:lastModifiedBy>Alinda Giri</cp:lastModifiedBy>
  <cp:revision>380</cp:revision>
  <cp:lastPrinted>2025-12-10T06:10:28Z</cp:lastPrinted>
  <dcterms:created xsi:type="dcterms:W3CDTF">2006-08-16T00:00:00Z</dcterms:created>
  <dcterms:modified xsi:type="dcterms:W3CDTF">2026-03-02T06:03:35Z</dcterms:modified>
  <dc:identifier>DAG5BByKoKA</dc:identifier>
</cp:coreProperties>
</file>